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94.xml" ContentType="application/vnd.openxmlformats-officedocument.presentationml.slide+xml"/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s/slide120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55.xml" ContentType="application/vnd.openxmlformats-officedocument.presentationml.slideLayout+xml"/>
  <Default Extension="xml" ContentType="application/xml"/>
  <Override PartName="/ppt/slides/slide50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Masters/slideMaster33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32.xml" ContentType="application/vnd.openxmlformats-officedocument.theme+xml"/>
  <Override PartName="/ppt/slideLayouts/slideLayout395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88.xml" ContentType="application/vnd.openxmlformats-officedocument.presentationml.slide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14.xml" ContentType="application/vnd.openxmlformats-officedocument.presentationml.slide+xml"/>
  <Default Extension="png" ContentType="image/png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s/slide44.xml" ContentType="application/vnd.openxmlformats-officedocument.presentationml.slide+xml"/>
  <Override PartName="/ppt/slides/slide91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74.xml" ContentType="application/vnd.openxmlformats-officedocument.presentationml.slideLayout+xml"/>
  <Default Extension="emf" ContentType="image/x-emf"/>
  <Override PartName="/ppt/slides/slide22.xml" ContentType="application/vnd.openxmlformats-officedocument.presentationml.slide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Masters/slideMaster30.xml" ContentType="application/vnd.openxmlformats-officedocument.presentationml.slideMaster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s/slide108.xml" ContentType="application/vnd.openxmlformats-officedocument.presentationml.slide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92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33.xml" ContentType="application/vnd.openxmlformats-officedocument.presentationml.slide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diagrams/colors1.xml" ContentType="application/vnd.openxmlformats-officedocument.drawingml.diagramColors+xml"/>
  <Override PartName="/ppt/slides/slide111.xml" ContentType="application/vnd.openxmlformats-officedocument.presentationml.slide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s/slide16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71.xml" ContentType="application/vnd.openxmlformats-officedocument.presentationml.slideLayout+xml"/>
  <Override PartName="/ppt/theme/theme45.xml" ContentType="application/vnd.openxmlformats-officedocument.theme+xml"/>
  <Override PartName="/ppt/slideLayouts/slideLayout216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130.xml" ContentType="application/vnd.openxmlformats-officedocument.presentationml.slide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35.xml" ContentType="application/vnd.openxmlformats-officedocument.presentationml.slide+xml"/>
  <Override PartName="/ppt/slides/slide82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9.xml" ContentType="application/vnd.openxmlformats-officedocument.theme+xml"/>
  <Override PartName="/ppt/slideLayouts/slideLayout465.xml" ContentType="application/vnd.openxmlformats-officedocument.presentationml.slideLayout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12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Masters/slideMaster43.xml" ContentType="application/vnd.openxmlformats-officedocument.presentationml.slideMaster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82.xml" ContentType="application/vnd.openxmlformats-officedocument.presentationml.slideLayout+xml"/>
  <Override PartName="/ppt/slideLayouts/slideLayout421.xml" ContentType="application/vnd.openxmlformats-officedocument.presentationml.slideLayout+xml"/>
  <Override PartName="/ppt/theme/theme42.xml" ContentType="application/vnd.openxmlformats-officedocument.theme+xml"/>
  <Override PartName="/ppt/slides/slide98.xml" ContentType="application/vnd.openxmlformats-officedocument.presentationml.slide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s/slide124.xml" ContentType="application/vnd.openxmlformats-officedocument.presentationml.slide+xml"/>
  <Override PartName="/ppt/slideLayouts/slideLayout97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s/slide4.xml" ContentType="application/vnd.openxmlformats-officedocument.presentationml.slide+xml"/>
  <Override PartName="/ppt/slides/slide54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Masters/slideMaster37.xml" ContentType="application/vnd.openxmlformats-officedocument.presentationml.slideMaster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31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36.xml" ContentType="application/vnd.openxmlformats-officedocument.theme+xml"/>
  <Override PartName="/ppt/slideLayouts/slideLayout399.xml" ContentType="application/vnd.openxmlformats-officedocument.presentationml.slideLayout+xml"/>
  <Override PartName="/ppt/slideMasters/slideMaster40.xml" ContentType="application/vnd.openxmlformats-officedocument.presentationml.slideMaster+xml"/>
  <Override PartName="/ppt/theme/theme14.xml" ContentType="application/vnd.openxmlformats-officedocument.theme+xml"/>
  <Override PartName="/ppt/slideLayouts/slideLayout440.xml" ContentType="application/vnd.openxmlformats-officedocument.presentationml.slideLayout+xml"/>
  <Override PartName="/ppt/slides/slide118.xml" ContentType="application/vnd.openxmlformats-officedocument.presentationml.slide+xml"/>
  <Override PartName="/ppt/slideLayouts/slideLayout232.xml" ContentType="application/vnd.openxmlformats-officedocument.presentationml.slideLayout+xml"/>
  <Override PartName="/ppt/slideLayouts/slideLayout377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s/slide26.xml" ContentType="application/vnd.openxmlformats-officedocument.presentationml.slide+xml"/>
  <Override PartName="/ppt/slides/slide73.xml" ContentType="application/vnd.openxmlformats-officedocument.presentationml.slide+xml"/>
  <Override PartName="/ppt/slides/slide121.xml" ContentType="application/vnd.openxmlformats-officedocument.presentationml.slide+xml"/>
  <Override PartName="/ppt/slideLayouts/slideLayout47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Masters/slideMaster34.xml" ContentType="application/vnd.openxmlformats-officedocument.presentationml.slideMaster+xml"/>
  <Override PartName="/ppt/slides/slide51.xml" ContentType="application/vnd.openxmlformats-officedocument.presentationml.slide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349.xml" ContentType="application/vnd.openxmlformats-officedocument.presentationml.slideLayout+xml"/>
  <Override PartName="/ppt/theme/theme33.xml" ContentType="application/vnd.openxmlformats-officedocument.theme+xml"/>
  <Override PartName="/ppt/slideLayouts/slideLayout396.xml" ContentType="application/vnd.openxmlformats-officedocument.presentationml.slideLayout+xml"/>
  <Override PartName="/ppt/slideLayouts/slideLayout412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Layouts/slideLayout188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s/slide115.xml" ContentType="application/vnd.openxmlformats-officedocument.presentationml.slid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s/slide67.xml" ContentType="application/vnd.openxmlformats-officedocument.presentationml.slide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theme/theme3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s/slide109.xml" ContentType="application/vnd.openxmlformats-officedocument.presentationml.slid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30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93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39.xml" ContentType="application/vnd.openxmlformats-officedocument.presentationml.slide+xml"/>
  <Override PartName="/ppt/slides/slide86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12.xml" ContentType="application/vnd.openxmlformats-officedocument.presentationml.slide+xml"/>
  <Override PartName="/ppt/slideLayouts/slideLayout116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83.xml" ContentType="application/vnd.openxmlformats-officedocument.presentationml.slideLayout+xml"/>
  <Override PartName="/ppt/diagrams/quickStyle1.xml" ContentType="application/vnd.openxmlformats-officedocument.drawingml.diagramStyle+xml"/>
  <Override PartName="/ppt/slideMasters/slideMaster2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35.xml" ContentType="application/vnd.openxmlformats-officedocument.theme+xml"/>
  <Override PartName="/ppt/slideLayouts/slideLayout414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106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31.xml" ContentType="application/vnd.openxmlformats-officedocument.presentationml.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Masters/slideMaster44.xml" ContentType="application/vnd.openxmlformats-officedocument.presentationml.slideMaster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444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359.xml" ContentType="application/vnd.openxmlformats-officedocument.presentationml.slideLayout+xml"/>
  <Override PartName="/ppt/slideLayouts/slideLayout422.xml" ContentType="application/vnd.openxmlformats-officedocument.presentationml.slideLayout+xml"/>
  <Override PartName="/ppt/theme/theme43.xml" ContentType="application/vnd.openxmlformats-officedocument.theme+xml"/>
  <Override PartName="/ppt/slides/slide99.xml" ContentType="application/vnd.openxmlformats-officedocument.presentationml.slide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400.xml" ContentType="application/vnd.openxmlformats-officedocument.presentationml.slideLayout+xml"/>
  <Override PartName="/ppt/diagrams/layout1.xml" ContentType="application/vnd.openxmlformats-officedocument.drawingml.diagramLayout+xml"/>
  <Override PartName="/ppt/slides/slide77.xml" ContentType="application/vnd.openxmlformats-officedocument.presentationml.slide+xml"/>
  <Override PartName="/ppt/slides/slide125.xml" ContentType="application/vnd.openxmlformats-officedocument.presentationml.slide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s/slide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s/slide55.xml" ContentType="application/vnd.openxmlformats-officedocument.presentationml.slide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Masters/slideMaster38.xml" ContentType="application/vnd.openxmlformats-officedocument.presentationml.slideMaster+xml"/>
  <Override PartName="/ppt/slides/slide33.xml" ContentType="application/vnd.openxmlformats-officedocument.presentationml.slide+xml"/>
  <Override PartName="/ppt/slides/slide80.xml" ContentType="application/vnd.openxmlformats-officedocument.presentationml.slide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37.xml" ContentType="application/vnd.openxmlformats-officedocument.theme+xml"/>
  <Override PartName="/ppt/slideLayouts/slideLayout416.xml" ContentType="application/vnd.openxmlformats-officedocument.presentationml.slideLayout+xml"/>
  <Override PartName="/ppt/slideLayouts/slideLayout46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Masters/slideMaster41.xml" ContentType="application/vnd.openxmlformats-officedocument.presentationml.slideMaster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40.xml" ContentType="application/vnd.openxmlformats-officedocument.them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s/slide122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s/slide2.xml" ContentType="application/vnd.openxmlformats-officedocument.presentationml.slide+xml"/>
  <Override PartName="/ppt/slides/slide52.xml" ContentType="application/vnd.openxmlformats-officedocument.presentationml.slide+xml"/>
  <Override PartName="/ppt/slides/slide100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Default Extension="wmf" ContentType="image/x-wmf"/>
  <Override PartName="/ppt/slideMasters/slideMaster35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34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Masters/slideMaster29.xml" ContentType="application/vnd.openxmlformats-officedocument.presentationml.slideMaster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s/slide24.xml" ContentType="application/vnd.openxmlformats-officedocument.presentationml.slide+xml"/>
  <Override PartName="/ppt/slides/slide71.xml" ContentType="application/vnd.openxmlformats-officedocument.presentationml.slide+xml"/>
  <Override PartName="/ppt/slideLayouts/slideLayout92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28.xml" ContentType="application/vnd.openxmlformats-officedocument.theme+xml"/>
  <Override PartName="/ppt/slideLayouts/slideLayout407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Masters/slideMaster32.xml" ContentType="application/vnd.openxmlformats-officedocument.presentationml.slideMaster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31.xml" ContentType="application/vnd.openxmlformats-officedocument.theme+xml"/>
  <Override PartName="/ppt/slideLayouts/slideLayout347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7.xml" ContentType="application/vnd.openxmlformats-officedocument.presentationml.slide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diagrams/data1.xml" ContentType="application/vnd.openxmlformats-officedocument.drawingml.diagramData+xml"/>
  <Override PartName="/ppt/slides/slide113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s/slide18.xml" ContentType="application/vnd.openxmlformats-officedocument.presentationml.slide+xml"/>
  <Override PartName="/ppt/slides/slide65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s/slide129.xml" ContentType="application/vnd.openxmlformats-officedocument.presentationml.slid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Layouts/slideLayout158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s/slide132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37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114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9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s/slide40.xml" ContentType="application/vnd.openxmlformats-officedocument.presentationml.slide+xml"/>
  <Override PartName="/ppt/slideLayouts/slideLayout237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70.xml" ContentType="application/vnd.openxmlformats-officedocument.presentationml.slideLayout+xml"/>
  <Override PartName="/ppt/theme/theme44.xml" ContentType="application/vnd.openxmlformats-officedocument.theme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s/slide126.xml" ContentType="application/vnd.openxmlformats-officedocument.presentationml.slide+xml"/>
  <Override PartName="/ppt/slideLayouts/slideLayout99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22.xml" ContentType="application/vnd.openxmlformats-officedocument.theme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s/slide78.xml" ContentType="application/vnd.openxmlformats-officedocument.presentationml.slid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Layouts/slideLayout133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64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38.xml" ContentType="application/vnd.openxmlformats-officedocument.theme+xml"/>
  <Override PartName="/ppt/slideMasters/slideMaster42.xml" ContentType="application/vnd.openxmlformats-officedocument.presentationml.slideMaster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442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41.xml" ContentType="application/vnd.openxmlformats-officedocument.theme+xml"/>
  <Override PartName="/ppt/slides/slide97.xml" ContentType="application/vnd.openxmlformats-officedocument.presentationml.slide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s/slide28.xml" ContentType="application/vnd.openxmlformats-officedocument.presentationml.slide+xml"/>
  <Override PartName="/ppt/slides/slide75.xml" ContentType="application/vnd.openxmlformats-officedocument.presentationml.slide+xml"/>
  <Override PartName="/ppt/slides/slide123.xml" ContentType="application/vnd.openxmlformats-officedocument.presentationml.slide+xml"/>
  <Override PartName="/ppt/slideLayouts/slideLayout49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s/slide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458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64" r:id="rId17"/>
    <p:sldMasterId id="2147483876" r:id="rId18"/>
    <p:sldMasterId id="2147483888" r:id="rId19"/>
    <p:sldMasterId id="2147483900" r:id="rId20"/>
    <p:sldMasterId id="2147483924" r:id="rId21"/>
    <p:sldMasterId id="2147483936" r:id="rId22"/>
    <p:sldMasterId id="2147483948" r:id="rId23"/>
    <p:sldMasterId id="2147483960" r:id="rId24"/>
    <p:sldMasterId id="2147483972" r:id="rId25"/>
    <p:sldMasterId id="2147483984" r:id="rId26"/>
    <p:sldMasterId id="2147483996" r:id="rId27"/>
    <p:sldMasterId id="2147484008" r:id="rId28"/>
    <p:sldMasterId id="2147484020" r:id="rId29"/>
    <p:sldMasterId id="2147484032" r:id="rId30"/>
    <p:sldMasterId id="2147484044" r:id="rId31"/>
    <p:sldMasterId id="2147484056" r:id="rId32"/>
    <p:sldMasterId id="2147484068" r:id="rId33"/>
    <p:sldMasterId id="2147484080" r:id="rId34"/>
    <p:sldMasterId id="2147484092" r:id="rId35"/>
    <p:sldMasterId id="2147484104" r:id="rId36"/>
    <p:sldMasterId id="2147484116" r:id="rId37"/>
    <p:sldMasterId id="2147484128" r:id="rId38"/>
    <p:sldMasterId id="2147484140" r:id="rId39"/>
    <p:sldMasterId id="2147484152" r:id="rId40"/>
    <p:sldMasterId id="2147484164" r:id="rId41"/>
    <p:sldMasterId id="2147484176" r:id="rId42"/>
    <p:sldMasterId id="2147484188" r:id="rId43"/>
    <p:sldMasterId id="2147484200" r:id="rId44"/>
  </p:sldMasterIdLst>
  <p:notesMasterIdLst>
    <p:notesMasterId r:id="rId178"/>
  </p:notesMasterIdLst>
  <p:sldIdLst>
    <p:sldId id="337" r:id="rId45"/>
    <p:sldId id="336" r:id="rId46"/>
    <p:sldId id="289" r:id="rId47"/>
    <p:sldId id="401" r:id="rId48"/>
    <p:sldId id="409" r:id="rId49"/>
    <p:sldId id="258" r:id="rId50"/>
    <p:sldId id="413" r:id="rId51"/>
    <p:sldId id="408" r:id="rId52"/>
    <p:sldId id="410" r:id="rId53"/>
    <p:sldId id="402" r:id="rId54"/>
    <p:sldId id="412" r:id="rId55"/>
    <p:sldId id="411" r:id="rId56"/>
    <p:sldId id="340" r:id="rId57"/>
    <p:sldId id="313" r:id="rId58"/>
    <p:sldId id="404" r:id="rId59"/>
    <p:sldId id="395" r:id="rId60"/>
    <p:sldId id="398" r:id="rId61"/>
    <p:sldId id="264" r:id="rId62"/>
    <p:sldId id="265" r:id="rId63"/>
    <p:sldId id="266" r:id="rId64"/>
    <p:sldId id="267" r:id="rId65"/>
    <p:sldId id="399" r:id="rId66"/>
    <p:sldId id="268" r:id="rId67"/>
    <p:sldId id="270" r:id="rId68"/>
    <p:sldId id="390" r:id="rId69"/>
    <p:sldId id="407" r:id="rId70"/>
    <p:sldId id="271" r:id="rId71"/>
    <p:sldId id="272" r:id="rId72"/>
    <p:sldId id="295" r:id="rId73"/>
    <p:sldId id="294" r:id="rId74"/>
    <p:sldId id="343" r:id="rId75"/>
    <p:sldId id="293" r:id="rId76"/>
    <p:sldId id="341" r:id="rId77"/>
    <p:sldId id="342" r:id="rId78"/>
    <p:sldId id="291" r:id="rId79"/>
    <p:sldId id="344" r:id="rId80"/>
    <p:sldId id="296" r:id="rId81"/>
    <p:sldId id="297" r:id="rId82"/>
    <p:sldId id="298" r:id="rId83"/>
    <p:sldId id="345" r:id="rId84"/>
    <p:sldId id="405" r:id="rId85"/>
    <p:sldId id="288" r:id="rId86"/>
    <p:sldId id="310" r:id="rId87"/>
    <p:sldId id="273" r:id="rId88"/>
    <p:sldId id="369" r:id="rId89"/>
    <p:sldId id="346" r:id="rId90"/>
    <p:sldId id="274" r:id="rId91"/>
    <p:sldId id="318" r:id="rId92"/>
    <p:sldId id="317" r:id="rId93"/>
    <p:sldId id="314" r:id="rId94"/>
    <p:sldId id="275" r:id="rId95"/>
    <p:sldId id="372" r:id="rId96"/>
    <p:sldId id="371" r:id="rId97"/>
    <p:sldId id="315" r:id="rId98"/>
    <p:sldId id="276" r:id="rId99"/>
    <p:sldId id="374" r:id="rId100"/>
    <p:sldId id="277" r:id="rId101"/>
    <p:sldId id="316" r:id="rId102"/>
    <p:sldId id="373" r:id="rId103"/>
    <p:sldId id="350" r:id="rId104"/>
    <p:sldId id="385" r:id="rId105"/>
    <p:sldId id="387" r:id="rId106"/>
    <p:sldId id="386" r:id="rId107"/>
    <p:sldId id="349" r:id="rId108"/>
    <p:sldId id="370" r:id="rId109"/>
    <p:sldId id="278" r:id="rId110"/>
    <p:sldId id="320" r:id="rId111"/>
    <p:sldId id="319" r:id="rId112"/>
    <p:sldId id="347" r:id="rId113"/>
    <p:sldId id="348" r:id="rId114"/>
    <p:sldId id="358" r:id="rId115"/>
    <p:sldId id="279" r:id="rId116"/>
    <p:sldId id="377" r:id="rId117"/>
    <p:sldId id="280" r:id="rId118"/>
    <p:sldId id="360" r:id="rId119"/>
    <p:sldId id="359" r:id="rId120"/>
    <p:sldId id="281" r:id="rId121"/>
    <p:sldId id="400" r:id="rId122"/>
    <p:sldId id="326" r:id="rId123"/>
    <p:sldId id="325" r:id="rId124"/>
    <p:sldId id="362" r:id="rId125"/>
    <p:sldId id="361" r:id="rId126"/>
    <p:sldId id="282" r:id="rId127"/>
    <p:sldId id="378" r:id="rId128"/>
    <p:sldId id="364" r:id="rId129"/>
    <p:sldId id="363" r:id="rId130"/>
    <p:sldId id="302" r:id="rId131"/>
    <p:sldId id="301" r:id="rId132"/>
    <p:sldId id="283" r:id="rId133"/>
    <p:sldId id="406" r:id="rId134"/>
    <p:sldId id="322" r:id="rId135"/>
    <p:sldId id="321" r:id="rId136"/>
    <p:sldId id="391" r:id="rId137"/>
    <p:sldId id="392" r:id="rId138"/>
    <p:sldId id="393" r:id="rId139"/>
    <p:sldId id="303" r:id="rId140"/>
    <p:sldId id="351" r:id="rId141"/>
    <p:sldId id="379" r:id="rId142"/>
    <p:sldId id="352" r:id="rId143"/>
    <p:sldId id="375" r:id="rId144"/>
    <p:sldId id="376" r:id="rId145"/>
    <p:sldId id="382" r:id="rId146"/>
    <p:sldId id="383" r:id="rId147"/>
    <p:sldId id="284" r:id="rId148"/>
    <p:sldId id="323" r:id="rId149"/>
    <p:sldId id="357" r:id="rId150"/>
    <p:sldId id="356" r:id="rId151"/>
    <p:sldId id="355" r:id="rId152"/>
    <p:sldId id="354" r:id="rId153"/>
    <p:sldId id="353" r:id="rId154"/>
    <p:sldId id="330" r:id="rId155"/>
    <p:sldId id="331" r:id="rId156"/>
    <p:sldId id="333" r:id="rId157"/>
    <p:sldId id="285" r:id="rId158"/>
    <p:sldId id="286" r:id="rId159"/>
    <p:sldId id="388" r:id="rId160"/>
    <p:sldId id="389" r:id="rId161"/>
    <p:sldId id="299" r:id="rId162"/>
    <p:sldId id="300" r:id="rId163"/>
    <p:sldId id="304" r:id="rId164"/>
    <p:sldId id="305" r:id="rId165"/>
    <p:sldId id="307" r:id="rId166"/>
    <p:sldId id="287" r:id="rId167"/>
    <p:sldId id="366" r:id="rId168"/>
    <p:sldId id="417" r:id="rId169"/>
    <p:sldId id="419" r:id="rId170"/>
    <p:sldId id="365" r:id="rId171"/>
    <p:sldId id="418" r:id="rId172"/>
    <p:sldId id="415" r:id="rId173"/>
    <p:sldId id="416" r:id="rId174"/>
    <p:sldId id="309" r:id="rId175"/>
    <p:sldId id="308" r:id="rId176"/>
    <p:sldId id="334" r:id="rId17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slide" Target="slides/slide73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" Target="slides/slide3.xml"/><Relationship Id="rId63" Type="http://schemas.openxmlformats.org/officeDocument/2006/relationships/slide" Target="slides/slide19.xml"/><Relationship Id="rId68" Type="http://schemas.openxmlformats.org/officeDocument/2006/relationships/slide" Target="slides/slide24.xml"/><Relationship Id="rId84" Type="http://schemas.openxmlformats.org/officeDocument/2006/relationships/slide" Target="slides/slide40.xml"/><Relationship Id="rId89" Type="http://schemas.openxmlformats.org/officeDocument/2006/relationships/slide" Target="slides/slide45.xml"/><Relationship Id="rId112" Type="http://schemas.openxmlformats.org/officeDocument/2006/relationships/slide" Target="slides/slide68.xml"/><Relationship Id="rId133" Type="http://schemas.openxmlformats.org/officeDocument/2006/relationships/slide" Target="slides/slide89.xml"/><Relationship Id="rId138" Type="http://schemas.openxmlformats.org/officeDocument/2006/relationships/slide" Target="slides/slide94.xml"/><Relationship Id="rId154" Type="http://schemas.openxmlformats.org/officeDocument/2006/relationships/slide" Target="slides/slide110.xml"/><Relationship Id="rId159" Type="http://schemas.openxmlformats.org/officeDocument/2006/relationships/slide" Target="slides/slide115.xml"/><Relationship Id="rId175" Type="http://schemas.openxmlformats.org/officeDocument/2006/relationships/slide" Target="slides/slide131.xml"/><Relationship Id="rId170" Type="http://schemas.openxmlformats.org/officeDocument/2006/relationships/slide" Target="slides/slide126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63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" Target="slides/slide9.xml"/><Relationship Id="rId58" Type="http://schemas.openxmlformats.org/officeDocument/2006/relationships/slide" Target="slides/slide14.xml"/><Relationship Id="rId74" Type="http://schemas.openxmlformats.org/officeDocument/2006/relationships/slide" Target="slides/slide30.xml"/><Relationship Id="rId79" Type="http://schemas.openxmlformats.org/officeDocument/2006/relationships/slide" Target="slides/slide35.xml"/><Relationship Id="rId102" Type="http://schemas.openxmlformats.org/officeDocument/2006/relationships/slide" Target="slides/slide58.xml"/><Relationship Id="rId123" Type="http://schemas.openxmlformats.org/officeDocument/2006/relationships/slide" Target="slides/slide79.xml"/><Relationship Id="rId128" Type="http://schemas.openxmlformats.org/officeDocument/2006/relationships/slide" Target="slides/slide84.xml"/><Relationship Id="rId144" Type="http://schemas.openxmlformats.org/officeDocument/2006/relationships/slide" Target="slides/slide100.xml"/><Relationship Id="rId149" Type="http://schemas.openxmlformats.org/officeDocument/2006/relationships/slide" Target="slides/slide105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46.xml"/><Relationship Id="rId95" Type="http://schemas.openxmlformats.org/officeDocument/2006/relationships/slide" Target="slides/slide51.xml"/><Relationship Id="rId160" Type="http://schemas.openxmlformats.org/officeDocument/2006/relationships/slide" Target="slides/slide116.xml"/><Relationship Id="rId165" Type="http://schemas.openxmlformats.org/officeDocument/2006/relationships/slide" Target="slides/slide121.xml"/><Relationship Id="rId181" Type="http://schemas.openxmlformats.org/officeDocument/2006/relationships/theme" Target="theme/theme1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4.xml"/><Relationship Id="rId64" Type="http://schemas.openxmlformats.org/officeDocument/2006/relationships/slide" Target="slides/slide20.xml"/><Relationship Id="rId69" Type="http://schemas.openxmlformats.org/officeDocument/2006/relationships/slide" Target="slides/slide25.xml"/><Relationship Id="rId113" Type="http://schemas.openxmlformats.org/officeDocument/2006/relationships/slide" Target="slides/slide69.xml"/><Relationship Id="rId118" Type="http://schemas.openxmlformats.org/officeDocument/2006/relationships/slide" Target="slides/slide74.xml"/><Relationship Id="rId134" Type="http://schemas.openxmlformats.org/officeDocument/2006/relationships/slide" Target="slides/slide90.xml"/><Relationship Id="rId139" Type="http://schemas.openxmlformats.org/officeDocument/2006/relationships/slide" Target="slides/slide95.xml"/><Relationship Id="rId80" Type="http://schemas.openxmlformats.org/officeDocument/2006/relationships/slide" Target="slides/slide36.xml"/><Relationship Id="rId85" Type="http://schemas.openxmlformats.org/officeDocument/2006/relationships/slide" Target="slides/slide41.xml"/><Relationship Id="rId150" Type="http://schemas.openxmlformats.org/officeDocument/2006/relationships/slide" Target="slides/slide106.xml"/><Relationship Id="rId155" Type="http://schemas.openxmlformats.org/officeDocument/2006/relationships/slide" Target="slides/slide111.xml"/><Relationship Id="rId171" Type="http://schemas.openxmlformats.org/officeDocument/2006/relationships/slide" Target="slides/slide127.xml"/><Relationship Id="rId176" Type="http://schemas.openxmlformats.org/officeDocument/2006/relationships/slide" Target="slides/slide132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59" Type="http://schemas.openxmlformats.org/officeDocument/2006/relationships/slide" Target="slides/slide15.xml"/><Relationship Id="rId103" Type="http://schemas.openxmlformats.org/officeDocument/2006/relationships/slide" Target="slides/slide59.xml"/><Relationship Id="rId108" Type="http://schemas.openxmlformats.org/officeDocument/2006/relationships/slide" Target="slides/slide64.xml"/><Relationship Id="rId124" Type="http://schemas.openxmlformats.org/officeDocument/2006/relationships/slide" Target="slides/slide80.xml"/><Relationship Id="rId129" Type="http://schemas.openxmlformats.org/officeDocument/2006/relationships/slide" Target="slides/slide85.xml"/><Relationship Id="rId54" Type="http://schemas.openxmlformats.org/officeDocument/2006/relationships/slide" Target="slides/slide10.xml"/><Relationship Id="rId70" Type="http://schemas.openxmlformats.org/officeDocument/2006/relationships/slide" Target="slides/slide26.xml"/><Relationship Id="rId75" Type="http://schemas.openxmlformats.org/officeDocument/2006/relationships/slide" Target="slides/slide31.xml"/><Relationship Id="rId91" Type="http://schemas.openxmlformats.org/officeDocument/2006/relationships/slide" Target="slides/slide47.xml"/><Relationship Id="rId96" Type="http://schemas.openxmlformats.org/officeDocument/2006/relationships/slide" Target="slides/slide52.xml"/><Relationship Id="rId140" Type="http://schemas.openxmlformats.org/officeDocument/2006/relationships/slide" Target="slides/slide96.xml"/><Relationship Id="rId145" Type="http://schemas.openxmlformats.org/officeDocument/2006/relationships/slide" Target="slides/slide101.xml"/><Relationship Id="rId161" Type="http://schemas.openxmlformats.org/officeDocument/2006/relationships/slide" Target="slides/slide117.xml"/><Relationship Id="rId166" Type="http://schemas.openxmlformats.org/officeDocument/2006/relationships/slide" Target="slides/slide122.xml"/><Relationship Id="rId18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49" Type="http://schemas.openxmlformats.org/officeDocument/2006/relationships/slide" Target="slides/slide5.xml"/><Relationship Id="rId114" Type="http://schemas.openxmlformats.org/officeDocument/2006/relationships/slide" Target="slides/slide70.xml"/><Relationship Id="rId119" Type="http://schemas.openxmlformats.org/officeDocument/2006/relationships/slide" Target="slides/slide75.xml"/><Relationship Id="rId44" Type="http://schemas.openxmlformats.org/officeDocument/2006/relationships/slideMaster" Target="slideMasters/slideMaster44.xml"/><Relationship Id="rId60" Type="http://schemas.openxmlformats.org/officeDocument/2006/relationships/slide" Target="slides/slide16.xml"/><Relationship Id="rId65" Type="http://schemas.openxmlformats.org/officeDocument/2006/relationships/slide" Target="slides/slide21.xml"/><Relationship Id="rId81" Type="http://schemas.openxmlformats.org/officeDocument/2006/relationships/slide" Target="slides/slide37.xml"/><Relationship Id="rId86" Type="http://schemas.openxmlformats.org/officeDocument/2006/relationships/slide" Target="slides/slide42.xml"/><Relationship Id="rId130" Type="http://schemas.openxmlformats.org/officeDocument/2006/relationships/slide" Target="slides/slide86.xml"/><Relationship Id="rId135" Type="http://schemas.openxmlformats.org/officeDocument/2006/relationships/slide" Target="slides/slide91.xml"/><Relationship Id="rId151" Type="http://schemas.openxmlformats.org/officeDocument/2006/relationships/slide" Target="slides/slide107.xml"/><Relationship Id="rId156" Type="http://schemas.openxmlformats.org/officeDocument/2006/relationships/slide" Target="slides/slide112.xml"/><Relationship Id="rId177" Type="http://schemas.openxmlformats.org/officeDocument/2006/relationships/slide" Target="slides/slide13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72" Type="http://schemas.openxmlformats.org/officeDocument/2006/relationships/slide" Target="slides/slide128.xml"/><Relationship Id="rId180" Type="http://schemas.openxmlformats.org/officeDocument/2006/relationships/viewProps" Target="viewProps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65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6.xml"/><Relationship Id="rId55" Type="http://schemas.openxmlformats.org/officeDocument/2006/relationships/slide" Target="slides/slide11.xml"/><Relationship Id="rId76" Type="http://schemas.openxmlformats.org/officeDocument/2006/relationships/slide" Target="slides/slide32.xml"/><Relationship Id="rId97" Type="http://schemas.openxmlformats.org/officeDocument/2006/relationships/slide" Target="slides/slide53.xml"/><Relationship Id="rId104" Type="http://schemas.openxmlformats.org/officeDocument/2006/relationships/slide" Target="slides/slide60.xml"/><Relationship Id="rId120" Type="http://schemas.openxmlformats.org/officeDocument/2006/relationships/slide" Target="slides/slide76.xml"/><Relationship Id="rId125" Type="http://schemas.openxmlformats.org/officeDocument/2006/relationships/slide" Target="slides/slide81.xml"/><Relationship Id="rId141" Type="http://schemas.openxmlformats.org/officeDocument/2006/relationships/slide" Target="slides/slide97.xml"/><Relationship Id="rId146" Type="http://schemas.openxmlformats.org/officeDocument/2006/relationships/slide" Target="slides/slide102.xml"/><Relationship Id="rId167" Type="http://schemas.openxmlformats.org/officeDocument/2006/relationships/slide" Target="slides/slide123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27.xml"/><Relationship Id="rId92" Type="http://schemas.openxmlformats.org/officeDocument/2006/relationships/slide" Target="slides/slide48.xml"/><Relationship Id="rId162" Type="http://schemas.openxmlformats.org/officeDocument/2006/relationships/slide" Target="slides/slide118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1.xml"/><Relationship Id="rId66" Type="http://schemas.openxmlformats.org/officeDocument/2006/relationships/slide" Target="slides/slide22.xml"/><Relationship Id="rId87" Type="http://schemas.openxmlformats.org/officeDocument/2006/relationships/slide" Target="slides/slide43.xml"/><Relationship Id="rId110" Type="http://schemas.openxmlformats.org/officeDocument/2006/relationships/slide" Target="slides/slide66.xml"/><Relationship Id="rId115" Type="http://schemas.openxmlformats.org/officeDocument/2006/relationships/slide" Target="slides/slide71.xml"/><Relationship Id="rId131" Type="http://schemas.openxmlformats.org/officeDocument/2006/relationships/slide" Target="slides/slide87.xml"/><Relationship Id="rId136" Type="http://schemas.openxmlformats.org/officeDocument/2006/relationships/slide" Target="slides/slide92.xml"/><Relationship Id="rId157" Type="http://schemas.openxmlformats.org/officeDocument/2006/relationships/slide" Target="slides/slide113.xml"/><Relationship Id="rId178" Type="http://schemas.openxmlformats.org/officeDocument/2006/relationships/notesMaster" Target="notesMasters/notesMaster1.xml"/><Relationship Id="rId61" Type="http://schemas.openxmlformats.org/officeDocument/2006/relationships/slide" Target="slides/slide17.xml"/><Relationship Id="rId82" Type="http://schemas.openxmlformats.org/officeDocument/2006/relationships/slide" Target="slides/slide38.xml"/><Relationship Id="rId152" Type="http://schemas.openxmlformats.org/officeDocument/2006/relationships/slide" Target="slides/slide108.xml"/><Relationship Id="rId173" Type="http://schemas.openxmlformats.org/officeDocument/2006/relationships/slide" Target="slides/slide129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" Target="slides/slide12.xml"/><Relationship Id="rId77" Type="http://schemas.openxmlformats.org/officeDocument/2006/relationships/slide" Target="slides/slide33.xml"/><Relationship Id="rId100" Type="http://schemas.openxmlformats.org/officeDocument/2006/relationships/slide" Target="slides/slide56.xml"/><Relationship Id="rId105" Type="http://schemas.openxmlformats.org/officeDocument/2006/relationships/slide" Target="slides/slide61.xml"/><Relationship Id="rId126" Type="http://schemas.openxmlformats.org/officeDocument/2006/relationships/slide" Target="slides/slide82.xml"/><Relationship Id="rId147" Type="http://schemas.openxmlformats.org/officeDocument/2006/relationships/slide" Target="slides/slide103.xml"/><Relationship Id="rId168" Type="http://schemas.openxmlformats.org/officeDocument/2006/relationships/slide" Target="slides/slide12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7.xml"/><Relationship Id="rId72" Type="http://schemas.openxmlformats.org/officeDocument/2006/relationships/slide" Target="slides/slide28.xml"/><Relationship Id="rId93" Type="http://schemas.openxmlformats.org/officeDocument/2006/relationships/slide" Target="slides/slide49.xml"/><Relationship Id="rId98" Type="http://schemas.openxmlformats.org/officeDocument/2006/relationships/slide" Target="slides/slide54.xml"/><Relationship Id="rId121" Type="http://schemas.openxmlformats.org/officeDocument/2006/relationships/slide" Target="slides/slide77.xml"/><Relationship Id="rId142" Type="http://schemas.openxmlformats.org/officeDocument/2006/relationships/slide" Target="slides/slide98.xml"/><Relationship Id="rId163" Type="http://schemas.openxmlformats.org/officeDocument/2006/relationships/slide" Target="slides/slide119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" Target="slides/slide2.xml"/><Relationship Id="rId67" Type="http://schemas.openxmlformats.org/officeDocument/2006/relationships/slide" Target="slides/slide23.xml"/><Relationship Id="rId116" Type="http://schemas.openxmlformats.org/officeDocument/2006/relationships/slide" Target="slides/slide72.xml"/><Relationship Id="rId137" Type="http://schemas.openxmlformats.org/officeDocument/2006/relationships/slide" Target="slides/slide93.xml"/><Relationship Id="rId158" Type="http://schemas.openxmlformats.org/officeDocument/2006/relationships/slide" Target="slides/slide114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" Target="slides/slide18.xml"/><Relationship Id="rId83" Type="http://schemas.openxmlformats.org/officeDocument/2006/relationships/slide" Target="slides/slide39.xml"/><Relationship Id="rId88" Type="http://schemas.openxmlformats.org/officeDocument/2006/relationships/slide" Target="slides/slide44.xml"/><Relationship Id="rId111" Type="http://schemas.openxmlformats.org/officeDocument/2006/relationships/slide" Target="slides/slide67.xml"/><Relationship Id="rId132" Type="http://schemas.openxmlformats.org/officeDocument/2006/relationships/slide" Target="slides/slide88.xml"/><Relationship Id="rId153" Type="http://schemas.openxmlformats.org/officeDocument/2006/relationships/slide" Target="slides/slide109.xml"/><Relationship Id="rId174" Type="http://schemas.openxmlformats.org/officeDocument/2006/relationships/slide" Target="slides/slide130.xml"/><Relationship Id="rId179" Type="http://schemas.openxmlformats.org/officeDocument/2006/relationships/presProps" Target="presProps.xml"/><Relationship Id="rId15" Type="http://schemas.openxmlformats.org/officeDocument/2006/relationships/slideMaster" Target="slideMasters/slideMaster15.xml"/><Relationship Id="rId36" Type="http://schemas.openxmlformats.org/officeDocument/2006/relationships/slideMaster" Target="slideMasters/slideMaster36.xml"/><Relationship Id="rId57" Type="http://schemas.openxmlformats.org/officeDocument/2006/relationships/slide" Target="slides/slide13.xml"/><Relationship Id="rId106" Type="http://schemas.openxmlformats.org/officeDocument/2006/relationships/slide" Target="slides/slide62.xml"/><Relationship Id="rId127" Type="http://schemas.openxmlformats.org/officeDocument/2006/relationships/slide" Target="slides/slide83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52" Type="http://schemas.openxmlformats.org/officeDocument/2006/relationships/slide" Target="slides/slide8.xml"/><Relationship Id="rId73" Type="http://schemas.openxmlformats.org/officeDocument/2006/relationships/slide" Target="slides/slide29.xml"/><Relationship Id="rId78" Type="http://schemas.openxmlformats.org/officeDocument/2006/relationships/slide" Target="slides/slide34.xml"/><Relationship Id="rId94" Type="http://schemas.openxmlformats.org/officeDocument/2006/relationships/slide" Target="slides/slide50.xml"/><Relationship Id="rId99" Type="http://schemas.openxmlformats.org/officeDocument/2006/relationships/slide" Target="slides/slide55.xml"/><Relationship Id="rId101" Type="http://schemas.openxmlformats.org/officeDocument/2006/relationships/slide" Target="slides/slide57.xml"/><Relationship Id="rId122" Type="http://schemas.openxmlformats.org/officeDocument/2006/relationships/slide" Target="slides/slide78.xml"/><Relationship Id="rId143" Type="http://schemas.openxmlformats.org/officeDocument/2006/relationships/slide" Target="slides/slide99.xml"/><Relationship Id="rId148" Type="http://schemas.openxmlformats.org/officeDocument/2006/relationships/slide" Target="slides/slide104.xml"/><Relationship Id="rId164" Type="http://schemas.openxmlformats.org/officeDocument/2006/relationships/slide" Target="slides/slide120.xml"/><Relationship Id="rId169" Type="http://schemas.openxmlformats.org/officeDocument/2006/relationships/slide" Target="slides/slide12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E09D38-1BF4-4B67-BFD0-52C3E81330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253DC9-8FEC-46B9-B385-88F7BD8CF389}">
      <dgm:prSet phldrT="[Текст]" phldr="1"/>
      <dgm:spPr/>
      <dgm:t>
        <a:bodyPr/>
        <a:lstStyle/>
        <a:p>
          <a:endParaRPr lang="ru-RU" dirty="0"/>
        </a:p>
      </dgm:t>
    </dgm:pt>
    <dgm:pt modelId="{E0298BB0-6E84-4D3E-8BB6-A9057492896A}" type="parTrans" cxnId="{F5FE9FDF-61DA-4F0B-83E4-8039D962D46B}">
      <dgm:prSet/>
      <dgm:spPr/>
      <dgm:t>
        <a:bodyPr/>
        <a:lstStyle/>
        <a:p>
          <a:endParaRPr lang="ru-RU"/>
        </a:p>
      </dgm:t>
    </dgm:pt>
    <dgm:pt modelId="{DBA71043-6D72-4866-AB8A-E98B93997D53}" type="sibTrans" cxnId="{F5FE9FDF-61DA-4F0B-83E4-8039D962D46B}">
      <dgm:prSet/>
      <dgm:spPr/>
      <dgm:t>
        <a:bodyPr/>
        <a:lstStyle/>
        <a:p>
          <a:endParaRPr lang="ru-RU"/>
        </a:p>
      </dgm:t>
    </dgm:pt>
    <dgm:pt modelId="{144DC701-3EBD-4804-8A92-04675A1C0022}">
      <dgm:prSet phldrT="[Текст]" phldr="1"/>
      <dgm:spPr/>
      <dgm:t>
        <a:bodyPr/>
        <a:lstStyle/>
        <a:p>
          <a:endParaRPr lang="ru-RU" dirty="0"/>
        </a:p>
      </dgm:t>
    </dgm:pt>
    <dgm:pt modelId="{785CD40C-30AB-4D49-B3CF-408FD273B3B8}" type="parTrans" cxnId="{2153A120-84FE-45C0-8C3E-B9D8CFCB8C43}">
      <dgm:prSet/>
      <dgm:spPr/>
      <dgm:t>
        <a:bodyPr/>
        <a:lstStyle/>
        <a:p>
          <a:endParaRPr lang="ru-RU"/>
        </a:p>
      </dgm:t>
    </dgm:pt>
    <dgm:pt modelId="{7E7A710C-52C0-4C74-9FBA-008BCAD00B7D}" type="sibTrans" cxnId="{2153A120-84FE-45C0-8C3E-B9D8CFCB8C43}">
      <dgm:prSet/>
      <dgm:spPr/>
      <dgm:t>
        <a:bodyPr/>
        <a:lstStyle/>
        <a:p>
          <a:endParaRPr lang="ru-RU"/>
        </a:p>
      </dgm:t>
    </dgm:pt>
    <dgm:pt modelId="{AE0510B1-565F-41C3-BDB2-CA62FB5C6E35}">
      <dgm:prSet phldrT="[Текст]" phldr="1"/>
      <dgm:spPr/>
      <dgm:t>
        <a:bodyPr/>
        <a:lstStyle/>
        <a:p>
          <a:endParaRPr lang="ru-RU"/>
        </a:p>
      </dgm:t>
    </dgm:pt>
    <dgm:pt modelId="{B6542751-3370-4DA3-8DD9-0C8D6B02D732}" type="parTrans" cxnId="{B8256582-8F9C-49CE-AB36-C68833EEBE60}">
      <dgm:prSet/>
      <dgm:spPr/>
      <dgm:t>
        <a:bodyPr/>
        <a:lstStyle/>
        <a:p>
          <a:endParaRPr lang="ru-RU"/>
        </a:p>
      </dgm:t>
    </dgm:pt>
    <dgm:pt modelId="{F07EA7CE-05FC-4738-A7EF-E628D1411F72}" type="sibTrans" cxnId="{B8256582-8F9C-49CE-AB36-C68833EEBE60}">
      <dgm:prSet/>
      <dgm:spPr/>
      <dgm:t>
        <a:bodyPr/>
        <a:lstStyle/>
        <a:p>
          <a:endParaRPr lang="ru-RU"/>
        </a:p>
      </dgm:t>
    </dgm:pt>
    <dgm:pt modelId="{E1DE5D1D-7EF1-4527-9017-786119D0F4E0}">
      <dgm:prSet phldrT="[Текст]" phldr="1"/>
      <dgm:spPr/>
      <dgm:t>
        <a:bodyPr/>
        <a:lstStyle/>
        <a:p>
          <a:endParaRPr lang="ru-RU"/>
        </a:p>
      </dgm:t>
    </dgm:pt>
    <dgm:pt modelId="{317343BB-11BF-4776-B3C5-BCFFF3AB1030}" type="parTrans" cxnId="{60E10DE1-A515-4069-82F5-624BAB7A7187}">
      <dgm:prSet/>
      <dgm:spPr/>
      <dgm:t>
        <a:bodyPr/>
        <a:lstStyle/>
        <a:p>
          <a:endParaRPr lang="ru-RU"/>
        </a:p>
      </dgm:t>
    </dgm:pt>
    <dgm:pt modelId="{FF28A38B-6704-4CE1-9FAB-DE9513E8C976}" type="sibTrans" cxnId="{60E10DE1-A515-4069-82F5-624BAB7A7187}">
      <dgm:prSet/>
      <dgm:spPr/>
      <dgm:t>
        <a:bodyPr/>
        <a:lstStyle/>
        <a:p>
          <a:endParaRPr lang="ru-RU"/>
        </a:p>
      </dgm:t>
    </dgm:pt>
    <dgm:pt modelId="{CEE99F0A-DBEA-4F01-B235-C273299E4518}">
      <dgm:prSet phldrT="[Текст]" phldr="1"/>
      <dgm:spPr/>
      <dgm:t>
        <a:bodyPr/>
        <a:lstStyle/>
        <a:p>
          <a:endParaRPr lang="ru-RU" dirty="0"/>
        </a:p>
      </dgm:t>
    </dgm:pt>
    <dgm:pt modelId="{13D466C1-FBD4-4DDD-86B4-5E15410DCF14}" type="parTrans" cxnId="{777C5A34-6B20-4E41-8631-F1C471FA100E}">
      <dgm:prSet/>
      <dgm:spPr/>
      <dgm:t>
        <a:bodyPr/>
        <a:lstStyle/>
        <a:p>
          <a:endParaRPr lang="ru-RU"/>
        </a:p>
      </dgm:t>
    </dgm:pt>
    <dgm:pt modelId="{7C6956D4-7A9B-44E6-BCA5-C5A4BB1955D7}" type="sibTrans" cxnId="{777C5A34-6B20-4E41-8631-F1C471FA100E}">
      <dgm:prSet/>
      <dgm:spPr/>
      <dgm:t>
        <a:bodyPr/>
        <a:lstStyle/>
        <a:p>
          <a:endParaRPr lang="ru-RU"/>
        </a:p>
      </dgm:t>
    </dgm:pt>
    <dgm:pt modelId="{2359626C-49E0-4420-8482-20297D8B1D1E}">
      <dgm:prSet phldrT="[Текст]" phldr="1"/>
      <dgm:spPr/>
      <dgm:t>
        <a:bodyPr/>
        <a:lstStyle/>
        <a:p>
          <a:endParaRPr lang="ru-RU" dirty="0"/>
        </a:p>
      </dgm:t>
    </dgm:pt>
    <dgm:pt modelId="{BE61F918-29E1-4B12-AD58-19DD465A4860}" type="parTrans" cxnId="{148B5DB8-8BB3-4072-8A77-7A3D791928B3}">
      <dgm:prSet/>
      <dgm:spPr/>
      <dgm:t>
        <a:bodyPr/>
        <a:lstStyle/>
        <a:p>
          <a:endParaRPr lang="ru-RU"/>
        </a:p>
      </dgm:t>
    </dgm:pt>
    <dgm:pt modelId="{C691B087-D7C0-410B-9C24-9128E06ADE46}" type="sibTrans" cxnId="{148B5DB8-8BB3-4072-8A77-7A3D791928B3}">
      <dgm:prSet/>
      <dgm:spPr/>
      <dgm:t>
        <a:bodyPr/>
        <a:lstStyle/>
        <a:p>
          <a:endParaRPr lang="ru-RU"/>
        </a:p>
      </dgm:t>
    </dgm:pt>
    <dgm:pt modelId="{43F1E1FE-5EF5-4F23-80FD-B9A7A2B55037}" type="pres">
      <dgm:prSet presAssocID="{50E09D38-1BF4-4B67-BFD0-52C3E81330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4C1CC18-BFC0-4EEC-80CA-3B1F5D61612D}" type="pres">
      <dgm:prSet presAssocID="{D3253DC9-8FEC-46B9-B385-88F7BD8CF389}" presName="hierRoot1" presStyleCnt="0"/>
      <dgm:spPr/>
    </dgm:pt>
    <dgm:pt modelId="{AF3CC574-AD50-4625-AD09-F8100AC57C9F}" type="pres">
      <dgm:prSet presAssocID="{D3253DC9-8FEC-46B9-B385-88F7BD8CF389}" presName="composite" presStyleCnt="0"/>
      <dgm:spPr/>
    </dgm:pt>
    <dgm:pt modelId="{418346F2-F4F3-4575-9BAA-57B267822D45}" type="pres">
      <dgm:prSet presAssocID="{D3253DC9-8FEC-46B9-B385-88F7BD8CF389}" presName="background" presStyleLbl="node0" presStyleIdx="0" presStyleCnt="1"/>
      <dgm:spPr/>
    </dgm:pt>
    <dgm:pt modelId="{1E01FF79-B1ED-4B60-BB5D-22D4347FC021}" type="pres">
      <dgm:prSet presAssocID="{D3253DC9-8FEC-46B9-B385-88F7BD8CF389}" presName="text" presStyleLbl="fgAcc0" presStyleIdx="0" presStyleCnt="1" custScaleX="105235" custScaleY="89327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B89FF2A5-67E7-4F2E-BBBC-0FA519B726C2}" type="pres">
      <dgm:prSet presAssocID="{D3253DC9-8FEC-46B9-B385-88F7BD8CF389}" presName="hierChild2" presStyleCnt="0"/>
      <dgm:spPr/>
    </dgm:pt>
    <dgm:pt modelId="{99B01B0E-6618-4F74-8104-1E6D0694ABA6}" type="pres">
      <dgm:prSet presAssocID="{785CD40C-30AB-4D49-B3CF-408FD273B3B8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332B4E4-6402-4029-85C2-07BCCAE651BB}" type="pres">
      <dgm:prSet presAssocID="{144DC701-3EBD-4804-8A92-04675A1C0022}" presName="hierRoot2" presStyleCnt="0"/>
      <dgm:spPr/>
    </dgm:pt>
    <dgm:pt modelId="{EA0231F2-5F97-4977-A8CD-6CF9905B5888}" type="pres">
      <dgm:prSet presAssocID="{144DC701-3EBD-4804-8A92-04675A1C0022}" presName="composite2" presStyleCnt="0"/>
      <dgm:spPr/>
    </dgm:pt>
    <dgm:pt modelId="{32DF6D7B-E213-46D4-97D6-43F0EEE96DED}" type="pres">
      <dgm:prSet presAssocID="{144DC701-3EBD-4804-8A92-04675A1C0022}" presName="background2" presStyleLbl="node2" presStyleIdx="0" presStyleCnt="2"/>
      <dgm:spPr/>
    </dgm:pt>
    <dgm:pt modelId="{92562958-D89E-48F2-9238-A7449A4E86E4}" type="pres">
      <dgm:prSet presAssocID="{144DC701-3EBD-4804-8A92-04675A1C0022}" presName="text2" presStyleLbl="fgAcc2" presStyleIdx="0" presStyleCnt="2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DC0B03CB-E706-492D-B5BC-1ED571BB238E}" type="pres">
      <dgm:prSet presAssocID="{144DC701-3EBD-4804-8A92-04675A1C0022}" presName="hierChild3" presStyleCnt="0"/>
      <dgm:spPr/>
    </dgm:pt>
    <dgm:pt modelId="{2F52F986-1D2E-4AC2-AA14-F05474CB7883}" type="pres">
      <dgm:prSet presAssocID="{B6542751-3370-4DA3-8DD9-0C8D6B02D732}" presName="Name17" presStyleLbl="parChTrans1D3" presStyleIdx="0" presStyleCnt="3"/>
      <dgm:spPr/>
      <dgm:t>
        <a:bodyPr/>
        <a:lstStyle/>
        <a:p>
          <a:endParaRPr lang="ru-RU"/>
        </a:p>
      </dgm:t>
    </dgm:pt>
    <dgm:pt modelId="{1524C008-CDCB-4A9E-A5CE-FCF81B2A37B8}" type="pres">
      <dgm:prSet presAssocID="{AE0510B1-565F-41C3-BDB2-CA62FB5C6E35}" presName="hierRoot3" presStyleCnt="0"/>
      <dgm:spPr/>
    </dgm:pt>
    <dgm:pt modelId="{4CCC6951-1FBE-4440-93F3-CAC54A8F1D2C}" type="pres">
      <dgm:prSet presAssocID="{AE0510B1-565F-41C3-BDB2-CA62FB5C6E35}" presName="composite3" presStyleCnt="0"/>
      <dgm:spPr/>
    </dgm:pt>
    <dgm:pt modelId="{5D673ECE-E682-44F5-B480-5FA4FEC3EFE7}" type="pres">
      <dgm:prSet presAssocID="{AE0510B1-565F-41C3-BDB2-CA62FB5C6E35}" presName="background3" presStyleLbl="node3" presStyleIdx="0" presStyleCnt="3"/>
      <dgm:spPr/>
    </dgm:pt>
    <dgm:pt modelId="{F55D3829-CA24-4A17-8C5E-B8EEBF1411E4}" type="pres">
      <dgm:prSet presAssocID="{AE0510B1-565F-41C3-BDB2-CA62FB5C6E35}" presName="text3" presStyleLbl="fgAcc3" presStyleIdx="0" presStyleCnt="3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D3D69536-2D03-497B-BB82-12F750099EB6}" type="pres">
      <dgm:prSet presAssocID="{AE0510B1-565F-41C3-BDB2-CA62FB5C6E35}" presName="hierChild4" presStyleCnt="0"/>
      <dgm:spPr/>
    </dgm:pt>
    <dgm:pt modelId="{26B79E54-A453-4AC0-B7C3-C9E9EFDEE28A}" type="pres">
      <dgm:prSet presAssocID="{317343BB-11BF-4776-B3C5-BCFFF3AB1030}" presName="Name17" presStyleLbl="parChTrans1D3" presStyleIdx="1" presStyleCnt="3"/>
      <dgm:spPr/>
      <dgm:t>
        <a:bodyPr/>
        <a:lstStyle/>
        <a:p>
          <a:endParaRPr lang="ru-RU"/>
        </a:p>
      </dgm:t>
    </dgm:pt>
    <dgm:pt modelId="{6D615A95-F0A9-430F-9A0C-401D2760E3A7}" type="pres">
      <dgm:prSet presAssocID="{E1DE5D1D-7EF1-4527-9017-786119D0F4E0}" presName="hierRoot3" presStyleCnt="0"/>
      <dgm:spPr/>
    </dgm:pt>
    <dgm:pt modelId="{986E7A93-8CF1-44DE-838A-A81A8953196E}" type="pres">
      <dgm:prSet presAssocID="{E1DE5D1D-7EF1-4527-9017-786119D0F4E0}" presName="composite3" presStyleCnt="0"/>
      <dgm:spPr/>
    </dgm:pt>
    <dgm:pt modelId="{9E683ED4-0509-4953-A5BB-90ECD12EF489}" type="pres">
      <dgm:prSet presAssocID="{E1DE5D1D-7EF1-4527-9017-786119D0F4E0}" presName="background3" presStyleLbl="node3" presStyleIdx="1" presStyleCnt="3"/>
      <dgm:spPr/>
    </dgm:pt>
    <dgm:pt modelId="{4B23A7DE-CC6D-457E-8E42-14E45A73B1A8}" type="pres">
      <dgm:prSet presAssocID="{E1DE5D1D-7EF1-4527-9017-786119D0F4E0}" presName="text3" presStyleLbl="fgAcc3" presStyleIdx="1" presStyleCnt="3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EC2ABEAF-5D5B-413D-BB78-E7BB634AA13B}" type="pres">
      <dgm:prSet presAssocID="{E1DE5D1D-7EF1-4527-9017-786119D0F4E0}" presName="hierChild4" presStyleCnt="0"/>
      <dgm:spPr/>
    </dgm:pt>
    <dgm:pt modelId="{B9749273-8653-41B9-B3E7-3033ADA912CF}" type="pres">
      <dgm:prSet presAssocID="{13D466C1-FBD4-4DDD-86B4-5E15410DCF14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855C163-3C3B-4851-88FF-FD90650E9745}" type="pres">
      <dgm:prSet presAssocID="{CEE99F0A-DBEA-4F01-B235-C273299E4518}" presName="hierRoot2" presStyleCnt="0"/>
      <dgm:spPr/>
    </dgm:pt>
    <dgm:pt modelId="{4690E8AB-3FA5-457D-9C58-529C034AE1B6}" type="pres">
      <dgm:prSet presAssocID="{CEE99F0A-DBEA-4F01-B235-C273299E4518}" presName="composite2" presStyleCnt="0"/>
      <dgm:spPr/>
    </dgm:pt>
    <dgm:pt modelId="{B881B044-D9C1-4ED7-A1D2-55681E755A15}" type="pres">
      <dgm:prSet presAssocID="{CEE99F0A-DBEA-4F01-B235-C273299E4518}" presName="background2" presStyleLbl="node2" presStyleIdx="1" presStyleCnt="2"/>
      <dgm:spPr/>
    </dgm:pt>
    <dgm:pt modelId="{84927877-43CF-4617-B744-D3D30F4B5C00}" type="pres">
      <dgm:prSet presAssocID="{CEE99F0A-DBEA-4F01-B235-C273299E4518}" presName="text2" presStyleLbl="fgAcc2" presStyleIdx="1" presStyleCnt="2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85A36270-59C5-4A06-9862-0F0F45485AD3}" type="pres">
      <dgm:prSet presAssocID="{CEE99F0A-DBEA-4F01-B235-C273299E4518}" presName="hierChild3" presStyleCnt="0"/>
      <dgm:spPr/>
    </dgm:pt>
    <dgm:pt modelId="{37CADF55-2F4A-4176-9F2B-ED1D0082156E}" type="pres">
      <dgm:prSet presAssocID="{BE61F918-29E1-4B12-AD58-19DD465A4860}" presName="Name17" presStyleLbl="parChTrans1D3" presStyleIdx="2" presStyleCnt="3"/>
      <dgm:spPr/>
      <dgm:t>
        <a:bodyPr/>
        <a:lstStyle/>
        <a:p>
          <a:endParaRPr lang="ru-RU"/>
        </a:p>
      </dgm:t>
    </dgm:pt>
    <dgm:pt modelId="{345072F8-E41E-4055-BCEB-B3D2E6F7F2CF}" type="pres">
      <dgm:prSet presAssocID="{2359626C-49E0-4420-8482-20297D8B1D1E}" presName="hierRoot3" presStyleCnt="0"/>
      <dgm:spPr/>
    </dgm:pt>
    <dgm:pt modelId="{92953302-BF08-4BCD-80D3-3458455A4DD3}" type="pres">
      <dgm:prSet presAssocID="{2359626C-49E0-4420-8482-20297D8B1D1E}" presName="composite3" presStyleCnt="0"/>
      <dgm:spPr/>
    </dgm:pt>
    <dgm:pt modelId="{2F0876EF-B76F-4621-850E-C66183AE9C93}" type="pres">
      <dgm:prSet presAssocID="{2359626C-49E0-4420-8482-20297D8B1D1E}" presName="background3" presStyleLbl="node3" presStyleIdx="2" presStyleCnt="3"/>
      <dgm:spPr/>
    </dgm:pt>
    <dgm:pt modelId="{80D6A2CB-FC04-4B1D-9BE8-34BCDE351C76}" type="pres">
      <dgm:prSet presAssocID="{2359626C-49E0-4420-8482-20297D8B1D1E}" presName="text3" presStyleLbl="fgAcc3" presStyleIdx="2" presStyleCnt="3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CAE2FD26-8EAE-451B-A204-D822554EA44C}" type="pres">
      <dgm:prSet presAssocID="{2359626C-49E0-4420-8482-20297D8B1D1E}" presName="hierChild4" presStyleCnt="0"/>
      <dgm:spPr/>
    </dgm:pt>
  </dgm:ptLst>
  <dgm:cxnLst>
    <dgm:cxn modelId="{BAC05B07-FBFE-4E65-97A6-B17BBF5F8C28}" type="presOf" srcId="{E1DE5D1D-7EF1-4527-9017-786119D0F4E0}" destId="{4B23A7DE-CC6D-457E-8E42-14E45A73B1A8}" srcOrd="0" destOrd="0" presId="urn:microsoft.com/office/officeart/2005/8/layout/hierarchy1"/>
    <dgm:cxn modelId="{F5FE9FDF-61DA-4F0B-83E4-8039D962D46B}" srcId="{50E09D38-1BF4-4B67-BFD0-52C3E81330D8}" destId="{D3253DC9-8FEC-46B9-B385-88F7BD8CF389}" srcOrd="0" destOrd="0" parTransId="{E0298BB0-6E84-4D3E-8BB6-A9057492896A}" sibTransId="{DBA71043-6D72-4866-AB8A-E98B93997D53}"/>
    <dgm:cxn modelId="{BE4ECC54-E60D-4E9D-9005-B29C168863C8}" type="presOf" srcId="{144DC701-3EBD-4804-8A92-04675A1C0022}" destId="{92562958-D89E-48F2-9238-A7449A4E86E4}" srcOrd="0" destOrd="0" presId="urn:microsoft.com/office/officeart/2005/8/layout/hierarchy1"/>
    <dgm:cxn modelId="{D89C37DD-6A51-48D6-BF36-2B0D272C941C}" type="presOf" srcId="{CEE99F0A-DBEA-4F01-B235-C273299E4518}" destId="{84927877-43CF-4617-B744-D3D30F4B5C00}" srcOrd="0" destOrd="0" presId="urn:microsoft.com/office/officeart/2005/8/layout/hierarchy1"/>
    <dgm:cxn modelId="{1C73A151-F81E-43E8-9AFE-B515DAF770C9}" type="presOf" srcId="{785CD40C-30AB-4D49-B3CF-408FD273B3B8}" destId="{99B01B0E-6618-4F74-8104-1E6D0694ABA6}" srcOrd="0" destOrd="0" presId="urn:microsoft.com/office/officeart/2005/8/layout/hierarchy1"/>
    <dgm:cxn modelId="{3E8D7DF7-4AAA-42AB-894C-ACB8720A655D}" type="presOf" srcId="{BE61F918-29E1-4B12-AD58-19DD465A4860}" destId="{37CADF55-2F4A-4176-9F2B-ED1D0082156E}" srcOrd="0" destOrd="0" presId="urn:microsoft.com/office/officeart/2005/8/layout/hierarchy1"/>
    <dgm:cxn modelId="{D1F53978-0FAA-4789-A2CB-2D6C52AFDB44}" type="presOf" srcId="{50E09D38-1BF4-4B67-BFD0-52C3E81330D8}" destId="{43F1E1FE-5EF5-4F23-80FD-B9A7A2B55037}" srcOrd="0" destOrd="0" presId="urn:microsoft.com/office/officeart/2005/8/layout/hierarchy1"/>
    <dgm:cxn modelId="{2153A120-84FE-45C0-8C3E-B9D8CFCB8C43}" srcId="{D3253DC9-8FEC-46B9-B385-88F7BD8CF389}" destId="{144DC701-3EBD-4804-8A92-04675A1C0022}" srcOrd="0" destOrd="0" parTransId="{785CD40C-30AB-4D49-B3CF-408FD273B3B8}" sibTransId="{7E7A710C-52C0-4C74-9FBA-008BCAD00B7D}"/>
    <dgm:cxn modelId="{B8256582-8F9C-49CE-AB36-C68833EEBE60}" srcId="{144DC701-3EBD-4804-8A92-04675A1C0022}" destId="{AE0510B1-565F-41C3-BDB2-CA62FB5C6E35}" srcOrd="0" destOrd="0" parTransId="{B6542751-3370-4DA3-8DD9-0C8D6B02D732}" sibTransId="{F07EA7CE-05FC-4738-A7EF-E628D1411F72}"/>
    <dgm:cxn modelId="{9C85755E-F423-452C-A217-AD5A3B2D8326}" type="presOf" srcId="{317343BB-11BF-4776-B3C5-BCFFF3AB1030}" destId="{26B79E54-A453-4AC0-B7C3-C9E9EFDEE28A}" srcOrd="0" destOrd="0" presId="urn:microsoft.com/office/officeart/2005/8/layout/hierarchy1"/>
    <dgm:cxn modelId="{60E10DE1-A515-4069-82F5-624BAB7A7187}" srcId="{144DC701-3EBD-4804-8A92-04675A1C0022}" destId="{E1DE5D1D-7EF1-4527-9017-786119D0F4E0}" srcOrd="1" destOrd="0" parTransId="{317343BB-11BF-4776-B3C5-BCFFF3AB1030}" sibTransId="{FF28A38B-6704-4CE1-9FAB-DE9513E8C976}"/>
    <dgm:cxn modelId="{4AD9E8E6-A0FF-44AA-9227-BF98E36897C4}" type="presOf" srcId="{B6542751-3370-4DA3-8DD9-0C8D6B02D732}" destId="{2F52F986-1D2E-4AC2-AA14-F05474CB7883}" srcOrd="0" destOrd="0" presId="urn:microsoft.com/office/officeart/2005/8/layout/hierarchy1"/>
    <dgm:cxn modelId="{203A83EE-DFA2-4B66-8E52-51F45D3CA45E}" type="presOf" srcId="{D3253DC9-8FEC-46B9-B385-88F7BD8CF389}" destId="{1E01FF79-B1ED-4B60-BB5D-22D4347FC021}" srcOrd="0" destOrd="0" presId="urn:microsoft.com/office/officeart/2005/8/layout/hierarchy1"/>
    <dgm:cxn modelId="{777C5A34-6B20-4E41-8631-F1C471FA100E}" srcId="{D3253DC9-8FEC-46B9-B385-88F7BD8CF389}" destId="{CEE99F0A-DBEA-4F01-B235-C273299E4518}" srcOrd="1" destOrd="0" parTransId="{13D466C1-FBD4-4DDD-86B4-5E15410DCF14}" sibTransId="{7C6956D4-7A9B-44E6-BCA5-C5A4BB1955D7}"/>
    <dgm:cxn modelId="{67EF0FF7-E81C-4FB9-A1AA-A64DFEECCDBC}" type="presOf" srcId="{AE0510B1-565F-41C3-BDB2-CA62FB5C6E35}" destId="{F55D3829-CA24-4A17-8C5E-B8EEBF1411E4}" srcOrd="0" destOrd="0" presId="urn:microsoft.com/office/officeart/2005/8/layout/hierarchy1"/>
    <dgm:cxn modelId="{AE1E8E00-4AC5-407C-B138-2CE285744D79}" type="presOf" srcId="{13D466C1-FBD4-4DDD-86B4-5E15410DCF14}" destId="{B9749273-8653-41B9-B3E7-3033ADA912CF}" srcOrd="0" destOrd="0" presId="urn:microsoft.com/office/officeart/2005/8/layout/hierarchy1"/>
    <dgm:cxn modelId="{148B5DB8-8BB3-4072-8A77-7A3D791928B3}" srcId="{CEE99F0A-DBEA-4F01-B235-C273299E4518}" destId="{2359626C-49E0-4420-8482-20297D8B1D1E}" srcOrd="0" destOrd="0" parTransId="{BE61F918-29E1-4B12-AD58-19DD465A4860}" sibTransId="{C691B087-D7C0-410B-9C24-9128E06ADE46}"/>
    <dgm:cxn modelId="{95BC38E8-024C-4184-9D44-B94CCEF93339}" type="presOf" srcId="{2359626C-49E0-4420-8482-20297D8B1D1E}" destId="{80D6A2CB-FC04-4B1D-9BE8-34BCDE351C76}" srcOrd="0" destOrd="0" presId="urn:microsoft.com/office/officeart/2005/8/layout/hierarchy1"/>
    <dgm:cxn modelId="{B2701777-ABC9-44E9-BFE1-EE53A3964D50}" type="presParOf" srcId="{43F1E1FE-5EF5-4F23-80FD-B9A7A2B55037}" destId="{B4C1CC18-BFC0-4EEC-80CA-3B1F5D61612D}" srcOrd="0" destOrd="0" presId="urn:microsoft.com/office/officeart/2005/8/layout/hierarchy1"/>
    <dgm:cxn modelId="{D6489B94-F7DF-439D-A9C1-2618018C5BE0}" type="presParOf" srcId="{B4C1CC18-BFC0-4EEC-80CA-3B1F5D61612D}" destId="{AF3CC574-AD50-4625-AD09-F8100AC57C9F}" srcOrd="0" destOrd="0" presId="urn:microsoft.com/office/officeart/2005/8/layout/hierarchy1"/>
    <dgm:cxn modelId="{1A78F3B1-60BE-483E-A6F9-2B98738CBAF5}" type="presParOf" srcId="{AF3CC574-AD50-4625-AD09-F8100AC57C9F}" destId="{418346F2-F4F3-4575-9BAA-57B267822D45}" srcOrd="0" destOrd="0" presId="urn:microsoft.com/office/officeart/2005/8/layout/hierarchy1"/>
    <dgm:cxn modelId="{273F5EC9-168C-4AC5-BC88-9BF1F637A3A8}" type="presParOf" srcId="{AF3CC574-AD50-4625-AD09-F8100AC57C9F}" destId="{1E01FF79-B1ED-4B60-BB5D-22D4347FC021}" srcOrd="1" destOrd="0" presId="urn:microsoft.com/office/officeart/2005/8/layout/hierarchy1"/>
    <dgm:cxn modelId="{459B8B51-154B-41B4-BF1F-02B58F3CFEC3}" type="presParOf" srcId="{B4C1CC18-BFC0-4EEC-80CA-3B1F5D61612D}" destId="{B89FF2A5-67E7-4F2E-BBBC-0FA519B726C2}" srcOrd="1" destOrd="0" presId="urn:microsoft.com/office/officeart/2005/8/layout/hierarchy1"/>
    <dgm:cxn modelId="{A0605243-3513-48DA-8BDB-B37938FA23AD}" type="presParOf" srcId="{B89FF2A5-67E7-4F2E-BBBC-0FA519B726C2}" destId="{99B01B0E-6618-4F74-8104-1E6D0694ABA6}" srcOrd="0" destOrd="0" presId="urn:microsoft.com/office/officeart/2005/8/layout/hierarchy1"/>
    <dgm:cxn modelId="{74242848-233E-4F1A-B9EA-D22259F1C53C}" type="presParOf" srcId="{B89FF2A5-67E7-4F2E-BBBC-0FA519B726C2}" destId="{C332B4E4-6402-4029-85C2-07BCCAE651BB}" srcOrd="1" destOrd="0" presId="urn:microsoft.com/office/officeart/2005/8/layout/hierarchy1"/>
    <dgm:cxn modelId="{B630B53F-A34E-47C4-B2D0-095266601005}" type="presParOf" srcId="{C332B4E4-6402-4029-85C2-07BCCAE651BB}" destId="{EA0231F2-5F97-4977-A8CD-6CF9905B5888}" srcOrd="0" destOrd="0" presId="urn:microsoft.com/office/officeart/2005/8/layout/hierarchy1"/>
    <dgm:cxn modelId="{99B81CE0-674E-4ADC-82EF-18DCF7F51BB7}" type="presParOf" srcId="{EA0231F2-5F97-4977-A8CD-6CF9905B5888}" destId="{32DF6D7B-E213-46D4-97D6-43F0EEE96DED}" srcOrd="0" destOrd="0" presId="urn:microsoft.com/office/officeart/2005/8/layout/hierarchy1"/>
    <dgm:cxn modelId="{7A9F5BDA-4CA4-446F-A32B-29625F56EBF6}" type="presParOf" srcId="{EA0231F2-5F97-4977-A8CD-6CF9905B5888}" destId="{92562958-D89E-48F2-9238-A7449A4E86E4}" srcOrd="1" destOrd="0" presId="urn:microsoft.com/office/officeart/2005/8/layout/hierarchy1"/>
    <dgm:cxn modelId="{F053643D-27F1-40A5-AEA7-2CD9074B35B2}" type="presParOf" srcId="{C332B4E4-6402-4029-85C2-07BCCAE651BB}" destId="{DC0B03CB-E706-492D-B5BC-1ED571BB238E}" srcOrd="1" destOrd="0" presId="urn:microsoft.com/office/officeart/2005/8/layout/hierarchy1"/>
    <dgm:cxn modelId="{70638FEE-32F0-42E7-AA88-C057D261D810}" type="presParOf" srcId="{DC0B03CB-E706-492D-B5BC-1ED571BB238E}" destId="{2F52F986-1D2E-4AC2-AA14-F05474CB7883}" srcOrd="0" destOrd="0" presId="urn:microsoft.com/office/officeart/2005/8/layout/hierarchy1"/>
    <dgm:cxn modelId="{A974AC2F-9E48-4986-888F-7E5E661A38CD}" type="presParOf" srcId="{DC0B03CB-E706-492D-B5BC-1ED571BB238E}" destId="{1524C008-CDCB-4A9E-A5CE-FCF81B2A37B8}" srcOrd="1" destOrd="0" presId="urn:microsoft.com/office/officeart/2005/8/layout/hierarchy1"/>
    <dgm:cxn modelId="{EC9DC782-B549-4754-85FD-63D522BC8DD9}" type="presParOf" srcId="{1524C008-CDCB-4A9E-A5CE-FCF81B2A37B8}" destId="{4CCC6951-1FBE-4440-93F3-CAC54A8F1D2C}" srcOrd="0" destOrd="0" presId="urn:microsoft.com/office/officeart/2005/8/layout/hierarchy1"/>
    <dgm:cxn modelId="{3BEBC218-1AAE-441A-917C-B3CFCA19D8C8}" type="presParOf" srcId="{4CCC6951-1FBE-4440-93F3-CAC54A8F1D2C}" destId="{5D673ECE-E682-44F5-B480-5FA4FEC3EFE7}" srcOrd="0" destOrd="0" presId="urn:microsoft.com/office/officeart/2005/8/layout/hierarchy1"/>
    <dgm:cxn modelId="{1E6875C6-A2B5-491D-9231-7CEE43372A05}" type="presParOf" srcId="{4CCC6951-1FBE-4440-93F3-CAC54A8F1D2C}" destId="{F55D3829-CA24-4A17-8C5E-B8EEBF1411E4}" srcOrd="1" destOrd="0" presId="urn:microsoft.com/office/officeart/2005/8/layout/hierarchy1"/>
    <dgm:cxn modelId="{3AB1B3EB-6591-429F-B5F7-88804AC23D4E}" type="presParOf" srcId="{1524C008-CDCB-4A9E-A5CE-FCF81B2A37B8}" destId="{D3D69536-2D03-497B-BB82-12F750099EB6}" srcOrd="1" destOrd="0" presId="urn:microsoft.com/office/officeart/2005/8/layout/hierarchy1"/>
    <dgm:cxn modelId="{3B92BB03-7100-47A0-90E0-A8B2A994F8A0}" type="presParOf" srcId="{DC0B03CB-E706-492D-B5BC-1ED571BB238E}" destId="{26B79E54-A453-4AC0-B7C3-C9E9EFDEE28A}" srcOrd="2" destOrd="0" presId="urn:microsoft.com/office/officeart/2005/8/layout/hierarchy1"/>
    <dgm:cxn modelId="{D12A4D8A-6954-41EB-9E38-D0E5A526F4C2}" type="presParOf" srcId="{DC0B03CB-E706-492D-B5BC-1ED571BB238E}" destId="{6D615A95-F0A9-430F-9A0C-401D2760E3A7}" srcOrd="3" destOrd="0" presId="urn:microsoft.com/office/officeart/2005/8/layout/hierarchy1"/>
    <dgm:cxn modelId="{44CDBEF0-4055-4415-AE8B-5D0F6DF77641}" type="presParOf" srcId="{6D615A95-F0A9-430F-9A0C-401D2760E3A7}" destId="{986E7A93-8CF1-44DE-838A-A81A8953196E}" srcOrd="0" destOrd="0" presId="urn:microsoft.com/office/officeart/2005/8/layout/hierarchy1"/>
    <dgm:cxn modelId="{DB98975A-582B-4688-9E90-64645A9C2CBC}" type="presParOf" srcId="{986E7A93-8CF1-44DE-838A-A81A8953196E}" destId="{9E683ED4-0509-4953-A5BB-90ECD12EF489}" srcOrd="0" destOrd="0" presId="urn:microsoft.com/office/officeart/2005/8/layout/hierarchy1"/>
    <dgm:cxn modelId="{F4E74A5A-F5FD-4AEE-88A6-AA0BB0C873F5}" type="presParOf" srcId="{986E7A93-8CF1-44DE-838A-A81A8953196E}" destId="{4B23A7DE-CC6D-457E-8E42-14E45A73B1A8}" srcOrd="1" destOrd="0" presId="urn:microsoft.com/office/officeart/2005/8/layout/hierarchy1"/>
    <dgm:cxn modelId="{CD87DA33-ECAF-4C35-B6FB-EB4C6CA217CD}" type="presParOf" srcId="{6D615A95-F0A9-430F-9A0C-401D2760E3A7}" destId="{EC2ABEAF-5D5B-413D-BB78-E7BB634AA13B}" srcOrd="1" destOrd="0" presId="urn:microsoft.com/office/officeart/2005/8/layout/hierarchy1"/>
    <dgm:cxn modelId="{30AA21AA-3A87-4368-9FAE-5DAC03A24B85}" type="presParOf" srcId="{B89FF2A5-67E7-4F2E-BBBC-0FA519B726C2}" destId="{B9749273-8653-41B9-B3E7-3033ADA912CF}" srcOrd="2" destOrd="0" presId="urn:microsoft.com/office/officeart/2005/8/layout/hierarchy1"/>
    <dgm:cxn modelId="{9C9A29E8-0FB6-495D-82EF-7D15A616EDC0}" type="presParOf" srcId="{B89FF2A5-67E7-4F2E-BBBC-0FA519B726C2}" destId="{8855C163-3C3B-4851-88FF-FD90650E9745}" srcOrd="3" destOrd="0" presId="urn:microsoft.com/office/officeart/2005/8/layout/hierarchy1"/>
    <dgm:cxn modelId="{0C043179-805B-4ADD-BA74-9A1AF18B9DB2}" type="presParOf" srcId="{8855C163-3C3B-4851-88FF-FD90650E9745}" destId="{4690E8AB-3FA5-457D-9C58-529C034AE1B6}" srcOrd="0" destOrd="0" presId="urn:microsoft.com/office/officeart/2005/8/layout/hierarchy1"/>
    <dgm:cxn modelId="{04B50757-8FBB-47AA-BF31-7D0CB790DB05}" type="presParOf" srcId="{4690E8AB-3FA5-457D-9C58-529C034AE1B6}" destId="{B881B044-D9C1-4ED7-A1D2-55681E755A15}" srcOrd="0" destOrd="0" presId="urn:microsoft.com/office/officeart/2005/8/layout/hierarchy1"/>
    <dgm:cxn modelId="{15E59153-D0D3-4ADE-9FAE-C3EAF8740FD1}" type="presParOf" srcId="{4690E8AB-3FA5-457D-9C58-529C034AE1B6}" destId="{84927877-43CF-4617-B744-D3D30F4B5C00}" srcOrd="1" destOrd="0" presId="urn:microsoft.com/office/officeart/2005/8/layout/hierarchy1"/>
    <dgm:cxn modelId="{3CBE33B8-B662-45A4-A250-FA2054695024}" type="presParOf" srcId="{8855C163-3C3B-4851-88FF-FD90650E9745}" destId="{85A36270-59C5-4A06-9862-0F0F45485AD3}" srcOrd="1" destOrd="0" presId="urn:microsoft.com/office/officeart/2005/8/layout/hierarchy1"/>
    <dgm:cxn modelId="{D8D256AF-716B-4BD6-828B-9098C15AE46E}" type="presParOf" srcId="{85A36270-59C5-4A06-9862-0F0F45485AD3}" destId="{37CADF55-2F4A-4176-9F2B-ED1D0082156E}" srcOrd="0" destOrd="0" presId="urn:microsoft.com/office/officeart/2005/8/layout/hierarchy1"/>
    <dgm:cxn modelId="{AF9DBBE7-3A08-41B2-9523-3CAF9D07E517}" type="presParOf" srcId="{85A36270-59C5-4A06-9862-0F0F45485AD3}" destId="{345072F8-E41E-4055-BCEB-B3D2E6F7F2CF}" srcOrd="1" destOrd="0" presId="urn:microsoft.com/office/officeart/2005/8/layout/hierarchy1"/>
    <dgm:cxn modelId="{AC214C1B-0FAD-4F79-8577-6B20D5CEF6D1}" type="presParOf" srcId="{345072F8-E41E-4055-BCEB-B3D2E6F7F2CF}" destId="{92953302-BF08-4BCD-80D3-3458455A4DD3}" srcOrd="0" destOrd="0" presId="urn:microsoft.com/office/officeart/2005/8/layout/hierarchy1"/>
    <dgm:cxn modelId="{8406EDA8-1E38-48E7-B6C6-F7A52936B7D6}" type="presParOf" srcId="{92953302-BF08-4BCD-80D3-3458455A4DD3}" destId="{2F0876EF-B76F-4621-850E-C66183AE9C93}" srcOrd="0" destOrd="0" presId="urn:microsoft.com/office/officeart/2005/8/layout/hierarchy1"/>
    <dgm:cxn modelId="{8437A824-665F-4AF4-86BE-0596A88D7C07}" type="presParOf" srcId="{92953302-BF08-4BCD-80D3-3458455A4DD3}" destId="{80D6A2CB-FC04-4B1D-9BE8-34BCDE351C76}" srcOrd="1" destOrd="0" presId="urn:microsoft.com/office/officeart/2005/8/layout/hierarchy1"/>
    <dgm:cxn modelId="{FC22A0B6-61F7-406E-8D5F-14FDE8F1255C}" type="presParOf" srcId="{345072F8-E41E-4055-BCEB-B3D2E6F7F2CF}" destId="{CAE2FD26-8EAE-451B-A204-D822554EA44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CADF55-2F4A-4176-9F2B-ED1D0082156E}">
      <dsp:nvSpPr>
        <dsp:cNvPr id="0" name=""/>
        <dsp:cNvSpPr/>
      </dsp:nvSpPr>
      <dsp:spPr>
        <a:xfrm>
          <a:off x="6178718" y="2702096"/>
          <a:ext cx="91440" cy="5259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59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749273-8653-41B9-B3E7-3033ADA912CF}">
      <dsp:nvSpPr>
        <dsp:cNvPr id="0" name=""/>
        <dsp:cNvSpPr/>
      </dsp:nvSpPr>
      <dsp:spPr>
        <a:xfrm>
          <a:off x="4566865" y="1027947"/>
          <a:ext cx="1657573" cy="525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387"/>
              </a:lnTo>
              <a:lnTo>
                <a:pt x="1657573" y="358387"/>
              </a:lnTo>
              <a:lnTo>
                <a:pt x="1657573" y="5259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79E54-A453-4AC0-B7C3-C9E9EFDEE28A}">
      <dsp:nvSpPr>
        <dsp:cNvPr id="0" name=""/>
        <dsp:cNvSpPr/>
      </dsp:nvSpPr>
      <dsp:spPr>
        <a:xfrm>
          <a:off x="2909292" y="2702096"/>
          <a:ext cx="1105048" cy="525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387"/>
              </a:lnTo>
              <a:lnTo>
                <a:pt x="1105048" y="358387"/>
              </a:lnTo>
              <a:lnTo>
                <a:pt x="1105048" y="5259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52F986-1D2E-4AC2-AA14-F05474CB7883}">
      <dsp:nvSpPr>
        <dsp:cNvPr id="0" name=""/>
        <dsp:cNvSpPr/>
      </dsp:nvSpPr>
      <dsp:spPr>
        <a:xfrm>
          <a:off x="1804243" y="2702096"/>
          <a:ext cx="1105048" cy="525902"/>
        </a:xfrm>
        <a:custGeom>
          <a:avLst/>
          <a:gdLst/>
          <a:ahLst/>
          <a:cxnLst/>
          <a:rect l="0" t="0" r="0" b="0"/>
          <a:pathLst>
            <a:path>
              <a:moveTo>
                <a:pt x="1105048" y="0"/>
              </a:moveTo>
              <a:lnTo>
                <a:pt x="1105048" y="358387"/>
              </a:lnTo>
              <a:lnTo>
                <a:pt x="0" y="358387"/>
              </a:lnTo>
              <a:lnTo>
                <a:pt x="0" y="5259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B01B0E-6618-4F74-8104-1E6D0694ABA6}">
      <dsp:nvSpPr>
        <dsp:cNvPr id="0" name=""/>
        <dsp:cNvSpPr/>
      </dsp:nvSpPr>
      <dsp:spPr>
        <a:xfrm>
          <a:off x="2909292" y="1027947"/>
          <a:ext cx="1657573" cy="525902"/>
        </a:xfrm>
        <a:custGeom>
          <a:avLst/>
          <a:gdLst/>
          <a:ahLst/>
          <a:cxnLst/>
          <a:rect l="0" t="0" r="0" b="0"/>
          <a:pathLst>
            <a:path>
              <a:moveTo>
                <a:pt x="1657573" y="0"/>
              </a:moveTo>
              <a:lnTo>
                <a:pt x="1657573" y="358387"/>
              </a:lnTo>
              <a:lnTo>
                <a:pt x="0" y="358387"/>
              </a:lnTo>
              <a:lnTo>
                <a:pt x="0" y="5259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346F2-F4F3-4575-9BAA-57B267822D45}">
      <dsp:nvSpPr>
        <dsp:cNvPr id="0" name=""/>
        <dsp:cNvSpPr/>
      </dsp:nvSpPr>
      <dsp:spPr>
        <a:xfrm>
          <a:off x="3615403" y="2253"/>
          <a:ext cx="1902924" cy="10256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01FF79-B1ED-4B60-BB5D-22D4347FC021}">
      <dsp:nvSpPr>
        <dsp:cNvPr id="0" name=""/>
        <dsp:cNvSpPr/>
      </dsp:nvSpPr>
      <dsp:spPr>
        <a:xfrm>
          <a:off x="3816321" y="193125"/>
          <a:ext cx="1902924" cy="102569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>
        <a:off x="3816321" y="193125"/>
        <a:ext cx="1902924" cy="1025693"/>
      </dsp:txXfrm>
    </dsp:sp>
    <dsp:sp modelId="{32DF6D7B-E213-46D4-97D6-43F0EEE96DED}">
      <dsp:nvSpPr>
        <dsp:cNvPr id="0" name=""/>
        <dsp:cNvSpPr/>
      </dsp:nvSpPr>
      <dsp:spPr>
        <a:xfrm>
          <a:off x="2005161" y="1553850"/>
          <a:ext cx="1808261" cy="11482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562958-D89E-48F2-9238-A7449A4E86E4}">
      <dsp:nvSpPr>
        <dsp:cNvPr id="0" name=""/>
        <dsp:cNvSpPr/>
      </dsp:nvSpPr>
      <dsp:spPr>
        <a:xfrm>
          <a:off x="2206079" y="1744722"/>
          <a:ext cx="1808261" cy="114824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>
        <a:off x="2206079" y="1744722"/>
        <a:ext cx="1808261" cy="1148246"/>
      </dsp:txXfrm>
    </dsp:sp>
    <dsp:sp modelId="{5D673ECE-E682-44F5-B480-5FA4FEC3EFE7}">
      <dsp:nvSpPr>
        <dsp:cNvPr id="0" name=""/>
        <dsp:cNvSpPr/>
      </dsp:nvSpPr>
      <dsp:spPr>
        <a:xfrm>
          <a:off x="900112" y="3227999"/>
          <a:ext cx="1808261" cy="11482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D3829-CA24-4A17-8C5E-B8EEBF1411E4}">
      <dsp:nvSpPr>
        <dsp:cNvPr id="0" name=""/>
        <dsp:cNvSpPr/>
      </dsp:nvSpPr>
      <dsp:spPr>
        <a:xfrm>
          <a:off x="1101030" y="3418871"/>
          <a:ext cx="1808261" cy="114824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1101030" y="3418871"/>
        <a:ext cx="1808261" cy="1148246"/>
      </dsp:txXfrm>
    </dsp:sp>
    <dsp:sp modelId="{9E683ED4-0509-4953-A5BB-90ECD12EF489}">
      <dsp:nvSpPr>
        <dsp:cNvPr id="0" name=""/>
        <dsp:cNvSpPr/>
      </dsp:nvSpPr>
      <dsp:spPr>
        <a:xfrm>
          <a:off x="3110210" y="3227999"/>
          <a:ext cx="1808261" cy="11482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23A7DE-CC6D-457E-8E42-14E45A73B1A8}">
      <dsp:nvSpPr>
        <dsp:cNvPr id="0" name=""/>
        <dsp:cNvSpPr/>
      </dsp:nvSpPr>
      <dsp:spPr>
        <a:xfrm>
          <a:off x="3311128" y="3418871"/>
          <a:ext cx="1808261" cy="114824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3311128" y="3418871"/>
        <a:ext cx="1808261" cy="1148246"/>
      </dsp:txXfrm>
    </dsp:sp>
    <dsp:sp modelId="{B881B044-D9C1-4ED7-A1D2-55681E755A15}">
      <dsp:nvSpPr>
        <dsp:cNvPr id="0" name=""/>
        <dsp:cNvSpPr/>
      </dsp:nvSpPr>
      <dsp:spPr>
        <a:xfrm>
          <a:off x="5320307" y="1553850"/>
          <a:ext cx="1808261" cy="11482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927877-43CF-4617-B744-D3D30F4B5C00}">
      <dsp:nvSpPr>
        <dsp:cNvPr id="0" name=""/>
        <dsp:cNvSpPr/>
      </dsp:nvSpPr>
      <dsp:spPr>
        <a:xfrm>
          <a:off x="5521225" y="1744722"/>
          <a:ext cx="1808261" cy="114824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>
        <a:off x="5521225" y="1744722"/>
        <a:ext cx="1808261" cy="1148246"/>
      </dsp:txXfrm>
    </dsp:sp>
    <dsp:sp modelId="{2F0876EF-B76F-4621-850E-C66183AE9C93}">
      <dsp:nvSpPr>
        <dsp:cNvPr id="0" name=""/>
        <dsp:cNvSpPr/>
      </dsp:nvSpPr>
      <dsp:spPr>
        <a:xfrm>
          <a:off x="5320307" y="3227999"/>
          <a:ext cx="1808261" cy="11482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D6A2CB-FC04-4B1D-9BE8-34BCDE351C76}">
      <dsp:nvSpPr>
        <dsp:cNvPr id="0" name=""/>
        <dsp:cNvSpPr/>
      </dsp:nvSpPr>
      <dsp:spPr>
        <a:xfrm>
          <a:off x="5521225" y="3418871"/>
          <a:ext cx="1808261" cy="114824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>
        <a:off x="5521225" y="3418871"/>
        <a:ext cx="1808261" cy="1148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73AA-5B13-4913-A0D8-5CF77A76BC5B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971BC-4AB5-49F1-968A-2E3E53C3C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7716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971BC-4AB5-49F1-968A-2E3E53C3CCA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B13A3C4-D854-497C-A1A4-9BC46746F44A}" type="slidenum">
              <a:rPr lang="ru-RU" sz="1200">
                <a:latin typeface="+mn-lt"/>
              </a:rPr>
              <a:pPr algn="r">
                <a:defRPr/>
              </a:pPr>
              <a:t>9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3046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03A81-1FFB-413B-BF71-411F442FBBA0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4CB424-FF81-4740-930D-6496FDD412A0}" type="slidenum">
              <a:rPr lang="ru-RU">
                <a:solidFill>
                  <a:prstClr val="black"/>
                </a:solidFill>
              </a:rPr>
              <a:pPr/>
              <a:t>31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1FE19E-1C9C-4162-91C8-BF0FE0F06475}" type="slidenum">
              <a:rPr lang="ru-RU">
                <a:solidFill>
                  <a:prstClr val="black"/>
                </a:solidFill>
              </a:rPr>
              <a:pPr/>
              <a:t>33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D96E11-946E-4FF4-B16E-D8BF410D1E3B}" type="slidenum">
              <a:rPr lang="ru-RU">
                <a:solidFill>
                  <a:prstClr val="black"/>
                </a:solidFill>
              </a:rPr>
              <a:pPr/>
              <a:t>40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7BC8BB8-1DEA-47E2-94A8-2D452EFC6EA7}" type="slidenum">
              <a:rPr lang="ru-RU" sz="1200">
                <a:latin typeface="+mn-lt"/>
              </a:rPr>
              <a:pPr algn="r">
                <a:defRPr/>
              </a:pPr>
              <a:t>129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4635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693567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898801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197876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648650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344363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73239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430864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658449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820083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5579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818146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66132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037363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338696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368319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790441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742433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344715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7283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066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71546"/>
            <a:ext cx="3143272" cy="3071834"/>
          </a:xfrm>
        </p:spPr>
        <p:txBody>
          <a:bodyPr/>
          <a:lstStyle>
            <a:lvl1pPr>
              <a:defRPr sz="4800" b="1" cap="none" spc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6" y="1214422"/>
            <a:ext cx="2928958" cy="250033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9966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5B7CE-0CFE-4565-A374-E89A744DB95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6AA47-E59F-4019-9C6C-0001FE2299B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77312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888322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530297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305866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018785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809485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580892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464131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490742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414396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3759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54801-17C8-40FD-8EC5-EEF527158D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7BBFD-3365-4963-A859-A1934F55C9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504599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28745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768159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573973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667055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266381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73709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896327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912240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53613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6657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DC9D7-D236-48C7-BAB2-B387DC62A9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AA173-66A7-4CBB-8817-B016230813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8928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507785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845768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439580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387364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260601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846340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058141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23272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330717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9250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7185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4942" y="1600200"/>
            <a:ext cx="347185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548E5-CAF0-40C3-B646-AE9C5B1CDE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C37E6-F739-4DFA-8FF3-60393E3E0D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431936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57495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255707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825317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997909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632855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996946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055165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932770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565728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231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8A115-9C18-45DE-8F86-3AC466A336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6F712-45F6-460F-B510-C6CD8BC420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687845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063906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838312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398305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387524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804146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285622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103079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080523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057440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0580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E00F7-BC34-4E24-8647-811E26C07C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ED346-C867-4137-9899-148FA380BD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759877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775455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880763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570151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21490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648527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525739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951564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ADAAA-2D8E-4C01-B1CF-741BF5BAC3D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8670677"/>
      </p:ext>
    </p:extLst>
  </p:cSld>
  <p:clrMapOvr>
    <a:masterClrMapping/>
  </p:clrMapOvr>
  <p:transition spd="med">
    <p:fade thruBlk="1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EBE7D-1B3C-4FA3-848B-4FC13F2EB11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1336608"/>
      </p:ext>
    </p:extLst>
  </p:cSld>
  <p:clrMapOvr>
    <a:masterClrMapping/>
  </p:clrMapOvr>
  <p:transition spd="med">
    <p:fade thruBlk="1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131F2-DBED-4C87-89D9-5305329B0B9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0803114"/>
      </p:ext>
    </p:extLst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BC77D-D6D2-474E-84F5-9056AF768B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FC3C4-D027-48AE-9C3F-13374F14AC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099383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6B043-EFCE-4980-BA7E-8DBED6356E1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7240207"/>
      </p:ext>
    </p:extLst>
  </p:cSld>
  <p:clrMapOvr>
    <a:masterClrMapping/>
  </p:clrMapOvr>
  <p:transition spd="med">
    <p:fade thruBlk="1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09069-86B5-4BDD-9475-DC06E2495BD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0097023"/>
      </p:ext>
    </p:extLst>
  </p:cSld>
  <p:clrMapOvr>
    <a:masterClrMapping/>
  </p:clrMapOvr>
  <p:transition spd="med">
    <p:fade thruBlk="1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7976C-8F89-4C57-B41F-FBBE00C713C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819736"/>
      </p:ext>
    </p:extLst>
  </p:cSld>
  <p:clrMapOvr>
    <a:masterClrMapping/>
  </p:clrMapOvr>
  <p:transition spd="med">
    <p:fade thruBlk="1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C5682-051A-45C1-A4DE-2112C45E13B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1043678"/>
      </p:ext>
    </p:extLst>
  </p:cSld>
  <p:clrMapOvr>
    <a:masterClrMapping/>
  </p:clrMapOvr>
  <p:transition spd="med">
    <p:fade thruBlk="1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A6D18-0CC7-4A6E-B963-152B41E77C9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231504"/>
      </p:ext>
    </p:extLst>
  </p:cSld>
  <p:clrMapOvr>
    <a:masterClrMapping/>
  </p:clrMapOvr>
  <p:transition spd="med">
    <p:fade thruBlk="1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CDED1-24EC-4C6A-98BD-FA0DDF75B63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6422641"/>
      </p:ext>
    </p:extLst>
  </p:cSld>
  <p:clrMapOvr>
    <a:masterClrMapping/>
  </p:clrMapOvr>
  <p:transition spd="med">
    <p:fade thruBlk="1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D1C9C-309A-4EE3-BDBD-AC900487478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178215"/>
      </p:ext>
    </p:extLst>
  </p:cSld>
  <p:clrMapOvr>
    <a:masterClrMapping/>
  </p:clrMapOvr>
  <p:transition spd="med">
    <p:fade thruBlk="1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399B7-30DF-4574-ACB5-806E550A8E3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4483075"/>
      </p:ext>
    </p:extLst>
  </p:cSld>
  <p:clrMapOvr>
    <a:masterClrMapping/>
  </p:clrMapOvr>
  <p:transition spd="med">
    <p:fade thruBlk="1"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ADAAA-2D8E-4C01-B1CF-741BF5BAC3D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8908810"/>
      </p:ext>
    </p:extLst>
  </p:cSld>
  <p:clrMapOvr>
    <a:masterClrMapping/>
  </p:clrMapOvr>
  <p:transition spd="med">
    <p:fade thruBlk="1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EBE7D-1B3C-4FA3-848B-4FC13F2EB11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5375087"/>
      </p:ext>
    </p:extLst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D30FF-6F46-45C7-9FFA-FD6BEEE591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26A6E-3986-4A93-B05F-251BC40E06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61864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131F2-DBED-4C87-89D9-5305329B0B9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0954777"/>
      </p:ext>
    </p:extLst>
  </p:cSld>
  <p:clrMapOvr>
    <a:masterClrMapping/>
  </p:clrMapOvr>
  <p:transition spd="med">
    <p:fade thruBlk="1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6B043-EFCE-4980-BA7E-8DBED6356E1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6653204"/>
      </p:ext>
    </p:extLst>
  </p:cSld>
  <p:clrMapOvr>
    <a:masterClrMapping/>
  </p:clrMapOvr>
  <p:transition spd="med">
    <p:fade thruBlk="1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09069-86B5-4BDD-9475-DC06E2495BD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5774077"/>
      </p:ext>
    </p:extLst>
  </p:cSld>
  <p:clrMapOvr>
    <a:masterClrMapping/>
  </p:clrMapOvr>
  <p:transition spd="med">
    <p:fade thruBlk="1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7976C-8F89-4C57-B41F-FBBE00C713C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9290165"/>
      </p:ext>
    </p:extLst>
  </p:cSld>
  <p:clrMapOvr>
    <a:masterClrMapping/>
  </p:clrMapOvr>
  <p:transition spd="med">
    <p:fade thruBlk="1"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C5682-051A-45C1-A4DE-2112C45E13B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6162158"/>
      </p:ext>
    </p:extLst>
  </p:cSld>
  <p:clrMapOvr>
    <a:masterClrMapping/>
  </p:clrMapOvr>
  <p:transition spd="med">
    <p:fade thruBlk="1"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A6D18-0CC7-4A6E-B963-152B41E77C9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8068786"/>
      </p:ext>
    </p:extLst>
  </p:cSld>
  <p:clrMapOvr>
    <a:masterClrMapping/>
  </p:clrMapOvr>
  <p:transition spd="med">
    <p:fade thruBlk="1"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CDED1-24EC-4C6A-98BD-FA0DDF75B63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8425477"/>
      </p:ext>
    </p:extLst>
  </p:cSld>
  <p:clrMapOvr>
    <a:masterClrMapping/>
  </p:clrMapOvr>
  <p:transition spd="med">
    <p:fade thruBlk="1"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D1C9C-309A-4EE3-BDBD-AC900487478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4376767"/>
      </p:ext>
    </p:extLst>
  </p:cSld>
  <p:clrMapOvr>
    <a:masterClrMapping/>
  </p:clrMapOvr>
  <p:transition spd="med">
    <p:fade thruBlk="1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399B7-30DF-4574-ACB5-806E550A8E3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2212713"/>
      </p:ext>
    </p:extLst>
  </p:cSld>
  <p:clrMapOvr>
    <a:masterClrMapping/>
  </p:clrMapOvr>
  <p:transition spd="med">
    <p:fade thruBlk="1"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ADAAA-2D8E-4C01-B1CF-741BF5BAC3D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7483498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2192A-7F6C-4894-9BB0-1FAE52D8A0B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1DABB-6BCB-4A0D-9C3F-F338500C2C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516428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EBE7D-1B3C-4FA3-848B-4FC13F2EB11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8262327"/>
      </p:ext>
    </p:extLst>
  </p:cSld>
  <p:clrMapOvr>
    <a:masterClrMapping/>
  </p:clrMapOvr>
  <p:transition spd="med">
    <p:fade thruBlk="1"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131F2-DBED-4C87-89D9-5305329B0B9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5837219"/>
      </p:ext>
    </p:extLst>
  </p:cSld>
  <p:clrMapOvr>
    <a:masterClrMapping/>
  </p:clrMapOvr>
  <p:transition spd="med">
    <p:fade thruBlk="1"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6B043-EFCE-4980-BA7E-8DBED6356E1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8665673"/>
      </p:ext>
    </p:extLst>
  </p:cSld>
  <p:clrMapOvr>
    <a:masterClrMapping/>
  </p:clrMapOvr>
  <p:transition spd="med">
    <p:fade thruBlk="1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09069-86B5-4BDD-9475-DC06E2495BD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802995"/>
      </p:ext>
    </p:extLst>
  </p:cSld>
  <p:clrMapOvr>
    <a:masterClrMapping/>
  </p:clrMapOvr>
  <p:transition spd="med">
    <p:fade thruBlk="1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7976C-8F89-4C57-B41F-FBBE00C713C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3430031"/>
      </p:ext>
    </p:extLst>
  </p:cSld>
  <p:clrMapOvr>
    <a:masterClrMapping/>
  </p:clrMapOvr>
  <p:transition spd="med">
    <p:fade thruBlk="1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C5682-051A-45C1-A4DE-2112C45E13B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5559349"/>
      </p:ext>
    </p:extLst>
  </p:cSld>
  <p:clrMapOvr>
    <a:masterClrMapping/>
  </p:clrMapOvr>
  <p:transition spd="med">
    <p:fade thruBlk="1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A6D18-0CC7-4A6E-B963-152B41E77C9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1502862"/>
      </p:ext>
    </p:extLst>
  </p:cSld>
  <p:clrMapOvr>
    <a:masterClrMapping/>
  </p:clrMapOvr>
  <p:transition spd="med">
    <p:fade thruBlk="1"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CDED1-24EC-4C6A-98BD-FA0DDF75B63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1521657"/>
      </p:ext>
    </p:extLst>
  </p:cSld>
  <p:clrMapOvr>
    <a:masterClrMapping/>
  </p:clrMapOvr>
  <p:transition spd="med">
    <p:fade thruBlk="1"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D1C9C-309A-4EE3-BDBD-AC900487478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9784947"/>
      </p:ext>
    </p:extLst>
  </p:cSld>
  <p:clrMapOvr>
    <a:masterClrMapping/>
  </p:clrMapOvr>
  <p:transition spd="med">
    <p:fade thruBlk="1"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399B7-30DF-4574-ACB5-806E550A8E3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6635245"/>
      </p:ext>
    </p:extLst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5BF39-1B0F-4154-B5A4-A1951146C1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B6BF9-54F6-4D2A-9D87-BC01C1DA55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167862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ADAAA-2D8E-4C01-B1CF-741BF5BAC3D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8348981"/>
      </p:ext>
    </p:extLst>
  </p:cSld>
  <p:clrMapOvr>
    <a:masterClrMapping/>
  </p:clrMapOvr>
  <p:transition spd="med">
    <p:fade thruBlk="1"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EBE7D-1B3C-4FA3-848B-4FC13F2EB11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5866016"/>
      </p:ext>
    </p:extLst>
  </p:cSld>
  <p:clrMapOvr>
    <a:masterClrMapping/>
  </p:clrMapOvr>
  <p:transition spd="med">
    <p:fade thruBlk="1"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131F2-DBED-4C87-89D9-5305329B0B9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4173501"/>
      </p:ext>
    </p:extLst>
  </p:cSld>
  <p:clrMapOvr>
    <a:masterClrMapping/>
  </p:clrMapOvr>
  <p:transition spd="med">
    <p:fade thruBlk="1"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6B043-EFCE-4980-BA7E-8DBED6356E1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909555"/>
      </p:ext>
    </p:extLst>
  </p:cSld>
  <p:clrMapOvr>
    <a:masterClrMapping/>
  </p:clrMapOvr>
  <p:transition spd="med">
    <p:fade thruBlk="1"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09069-86B5-4BDD-9475-DC06E2495BD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9678915"/>
      </p:ext>
    </p:extLst>
  </p:cSld>
  <p:clrMapOvr>
    <a:masterClrMapping/>
  </p:clrMapOvr>
  <p:transition spd="med">
    <p:fade thruBlk="1"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7976C-8F89-4C57-B41F-FBBE00C713C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8618805"/>
      </p:ext>
    </p:extLst>
  </p:cSld>
  <p:clrMapOvr>
    <a:masterClrMapping/>
  </p:clrMapOvr>
  <p:transition spd="med">
    <p:fade thruBlk="1"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C5682-051A-45C1-A4DE-2112C45E13B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9313555"/>
      </p:ext>
    </p:extLst>
  </p:cSld>
  <p:clrMapOvr>
    <a:masterClrMapping/>
  </p:clrMapOvr>
  <p:transition spd="med">
    <p:fade thruBlk="1"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A6D18-0CC7-4A6E-B963-152B41E77C9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1360231"/>
      </p:ext>
    </p:extLst>
  </p:cSld>
  <p:clrMapOvr>
    <a:masterClrMapping/>
  </p:clrMapOvr>
  <p:transition spd="med">
    <p:fade thruBlk="1"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CDED1-24EC-4C6A-98BD-FA0DDF75B63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2077856"/>
      </p:ext>
    </p:extLst>
  </p:cSld>
  <p:clrMapOvr>
    <a:masterClrMapping/>
  </p:clrMapOvr>
  <p:transition spd="med">
    <p:fade thruBlk="1"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D1C9C-309A-4EE3-BDBD-AC900487478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4295445"/>
      </p:ext>
    </p:extLst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4BC17-D935-4F41-9773-67EFF4E8DA0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1550C-164F-4A6A-A68C-78F7255A0D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322669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399B7-30DF-4574-ACB5-806E550A8E3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7472301"/>
      </p:ext>
    </p:extLst>
  </p:cSld>
  <p:clrMapOvr>
    <a:masterClrMapping/>
  </p:clrMapOvr>
  <p:transition spd="med">
    <p:fade thruBlk="1"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ADAAA-2D8E-4C01-B1CF-741BF5BAC3D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2183292"/>
      </p:ext>
    </p:extLst>
  </p:cSld>
  <p:clrMapOvr>
    <a:masterClrMapping/>
  </p:clrMapOvr>
  <p:transition spd="med">
    <p:fade thruBlk="1"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EBE7D-1B3C-4FA3-848B-4FC13F2EB11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5264457"/>
      </p:ext>
    </p:extLst>
  </p:cSld>
  <p:clrMapOvr>
    <a:masterClrMapping/>
  </p:clrMapOvr>
  <p:transition spd="med">
    <p:fade thruBlk="1"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131F2-DBED-4C87-89D9-5305329B0B9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9075317"/>
      </p:ext>
    </p:extLst>
  </p:cSld>
  <p:clrMapOvr>
    <a:masterClrMapping/>
  </p:clrMapOvr>
  <p:transition spd="med">
    <p:fade thruBlk="1"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6B043-EFCE-4980-BA7E-8DBED6356E1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2679063"/>
      </p:ext>
    </p:extLst>
  </p:cSld>
  <p:clrMapOvr>
    <a:masterClrMapping/>
  </p:clrMapOvr>
  <p:transition spd="med">
    <p:fade thruBlk="1"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09069-86B5-4BDD-9475-DC06E2495BD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7673962"/>
      </p:ext>
    </p:extLst>
  </p:cSld>
  <p:clrMapOvr>
    <a:masterClrMapping/>
  </p:clrMapOvr>
  <p:transition spd="med">
    <p:fade thruBlk="1"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7976C-8F89-4C57-B41F-FBBE00C713C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0245544"/>
      </p:ext>
    </p:extLst>
  </p:cSld>
  <p:clrMapOvr>
    <a:masterClrMapping/>
  </p:clrMapOvr>
  <p:transition spd="med">
    <p:fade thruBlk="1"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C5682-051A-45C1-A4DE-2112C45E13B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8459998"/>
      </p:ext>
    </p:extLst>
  </p:cSld>
  <p:clrMapOvr>
    <a:masterClrMapping/>
  </p:clrMapOvr>
  <p:transition spd="med">
    <p:fade thruBlk="1"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A6D18-0CC7-4A6E-B963-152B41E77C9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1830691"/>
      </p:ext>
    </p:extLst>
  </p:cSld>
  <p:clrMapOvr>
    <a:masterClrMapping/>
  </p:clrMapOvr>
  <p:transition spd="med">
    <p:fade thruBlk="1"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CDED1-24EC-4C6A-98BD-FA0DDF75B63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5624794"/>
      </p:ext>
    </p:extLst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3447196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D1C9C-309A-4EE3-BDBD-AC900487478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0849047"/>
      </p:ext>
    </p:extLst>
  </p:cSld>
  <p:clrMapOvr>
    <a:masterClrMapping/>
  </p:clrMapOvr>
  <p:transition spd="med">
    <p:fade thruBlk="1"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399B7-30DF-4574-ACB5-806E550A8E3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4976749"/>
      </p:ext>
    </p:extLst>
  </p:cSld>
  <p:clrMapOvr>
    <a:masterClrMapping/>
  </p:clrMapOvr>
  <p:transition spd="med">
    <p:fade thruBlk="1"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ADAAA-2D8E-4C01-B1CF-741BF5BAC3D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5365822"/>
      </p:ext>
    </p:extLst>
  </p:cSld>
  <p:clrMapOvr>
    <a:masterClrMapping/>
  </p:clrMapOvr>
  <p:transition spd="med">
    <p:fade thruBlk="1"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EBE7D-1B3C-4FA3-848B-4FC13F2EB11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5060082"/>
      </p:ext>
    </p:extLst>
  </p:cSld>
  <p:clrMapOvr>
    <a:masterClrMapping/>
  </p:clrMapOvr>
  <p:transition spd="med">
    <p:fade thruBlk="1"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131F2-DBED-4C87-89D9-5305329B0B9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7571910"/>
      </p:ext>
    </p:extLst>
  </p:cSld>
  <p:clrMapOvr>
    <a:masterClrMapping/>
  </p:clrMapOvr>
  <p:transition spd="med">
    <p:fade thruBlk="1"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6B043-EFCE-4980-BA7E-8DBED6356E1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7930571"/>
      </p:ext>
    </p:extLst>
  </p:cSld>
  <p:clrMapOvr>
    <a:masterClrMapping/>
  </p:clrMapOvr>
  <p:transition spd="med">
    <p:fade thruBlk="1"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09069-86B5-4BDD-9475-DC06E2495BD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5967311"/>
      </p:ext>
    </p:extLst>
  </p:cSld>
  <p:clrMapOvr>
    <a:masterClrMapping/>
  </p:clrMapOvr>
  <p:transition spd="med">
    <p:fade thruBlk="1"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7976C-8F89-4C57-B41F-FBBE00C713C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8646886"/>
      </p:ext>
    </p:extLst>
  </p:cSld>
  <p:clrMapOvr>
    <a:masterClrMapping/>
  </p:clrMapOvr>
  <p:transition spd="med">
    <p:fade thruBlk="1"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C5682-051A-45C1-A4DE-2112C45E13B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9628184"/>
      </p:ext>
    </p:extLst>
  </p:cSld>
  <p:clrMapOvr>
    <a:masterClrMapping/>
  </p:clrMapOvr>
  <p:transition spd="med">
    <p:fade thruBlk="1"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A6D18-0CC7-4A6E-B963-152B41E77C9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3021001"/>
      </p:ext>
    </p:extLst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546752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CDED1-24EC-4C6A-98BD-FA0DDF75B63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8302285"/>
      </p:ext>
    </p:extLst>
  </p:cSld>
  <p:clrMapOvr>
    <a:masterClrMapping/>
  </p:clrMapOvr>
  <p:transition spd="med">
    <p:fade thruBlk="1"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D1C9C-309A-4EE3-BDBD-AC900487478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6205689"/>
      </p:ext>
    </p:extLst>
  </p:cSld>
  <p:clrMapOvr>
    <a:masterClrMapping/>
  </p:clrMapOvr>
  <p:transition spd="med">
    <p:fade thruBlk="1"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399B7-30DF-4574-ACB5-806E550A8E3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9649049"/>
      </p:ext>
    </p:extLst>
  </p:cSld>
  <p:clrMapOvr>
    <a:masterClrMapping/>
  </p:clrMapOvr>
  <p:transition spd="med">
    <p:fade thruBlk="1"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9992257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071922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244683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1917638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198566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3867907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54237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0882361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065756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2946668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7598626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680101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003937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9476201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352402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23563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6937892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68598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16641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924010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9501123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7305326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251429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0541826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993266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8212563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8999142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874407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58903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9973434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5445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5583300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0875901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4206358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00696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172888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2910756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8774960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8157798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46341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2021755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1110915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393942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4438347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859834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2615647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7635030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5811460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2070880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1604428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27046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7246189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2426783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8426324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2081733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8974976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2900122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7240265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8636512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7600059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4007423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1465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8695007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0399267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7526031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5597738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3870032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680827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862264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6450294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6956869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6148673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95896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371880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8672644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0049167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3446646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2758931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2505973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7838376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8056729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9083955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4787593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89215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142716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5107023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3137727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4751027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2152911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7483369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4696935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9807137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2506558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6190238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64601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0503482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6151459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9480407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755758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113696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6990591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0959975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974708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6457130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7141540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49491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379237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1480612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9621589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434187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347488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328474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2866770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5433364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3364795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2824025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34020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3819221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2265591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3684202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3263582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4704547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3796293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8259757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7126205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252428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7470316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5263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500300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8149856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7043469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1033922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2284647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5109431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8693203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0211556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3088028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2157828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61927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2432858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8513558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2555129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266144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6855690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0961331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1626166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737526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1123650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9057833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15557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1393881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3150472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7351566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5641399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6271889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9043551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4638310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7744940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0249321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9332408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5037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6544758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8913197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2899650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7172670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8458166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2959196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644779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2627390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5905956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4459052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419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2678797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0835840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3987041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3258020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1493326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5346615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1093421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9152665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9238040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0635898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17605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5048882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1478620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5559987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8698746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1740033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6658570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8611306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679120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5090489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7464958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37572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2384744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5996464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9741869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1621829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6836214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2161596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1633106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2523103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5454544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4927293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30358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4794271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7909266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8634054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5928587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5011140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0071143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3693205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7184201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3808889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3496261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93569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2617092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0554756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160471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8757012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6770819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1121269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4268846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7900376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4374560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1467042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84349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3870385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3408699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8208003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1859977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2486165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7917472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4730212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7283574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7810603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2701478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36755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882953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8067171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4287613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0099740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7342-9D23-421C-97D4-41FB69A36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6989-9D88-4DA6-AF06-8D0F0E041A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1904690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7342-9D23-421C-97D4-41FB69A36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6989-9D88-4DA6-AF06-8D0F0E041A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7643047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7342-9D23-421C-97D4-41FB69A36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6989-9D88-4DA6-AF06-8D0F0E041A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677248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7342-9D23-421C-97D4-41FB69A36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6989-9D88-4DA6-AF06-8D0F0E041A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4175323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7342-9D23-421C-97D4-41FB69A36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6989-9D88-4DA6-AF06-8D0F0E041A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2415347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7342-9D23-421C-97D4-41FB69A36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6989-9D88-4DA6-AF06-8D0F0E041A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220059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7342-9D23-421C-97D4-41FB69A36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6989-9D88-4DA6-AF06-8D0F0E041A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75752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622657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7342-9D23-421C-97D4-41FB69A36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6989-9D88-4DA6-AF06-8D0F0E041A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8484281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7342-9D23-421C-97D4-41FB69A36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6989-9D88-4DA6-AF06-8D0F0E041A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408314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7342-9D23-421C-97D4-41FB69A36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6989-9D88-4DA6-AF06-8D0F0E041A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4590147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7342-9D23-421C-97D4-41FB69A36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6989-9D88-4DA6-AF06-8D0F0E041A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2652516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DED9F-C114-4027-995F-94D3670A407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88443-244F-4BEB-A1B7-20ED61C874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6006303"/>
      </p:ext>
    </p:extLst>
  </p:cSld>
  <p:clrMapOvr>
    <a:masterClrMapping/>
  </p:clrMapOvr>
  <p:transition spd="slow" advTm="5000">
    <p:random/>
  </p:transition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619AC-EBB4-4102-B90D-9F66833A6D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C25F4-3893-4CC0-92FB-BE4562DF65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4331970"/>
      </p:ext>
    </p:extLst>
  </p:cSld>
  <p:clrMapOvr>
    <a:masterClrMapping/>
  </p:clrMapOvr>
  <p:transition spd="slow" advTm="5000">
    <p:random/>
  </p:transition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8EF31-0AA3-4C3C-8AC1-DB23E68F9D3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67162-81F4-4051-9FFE-26C71B275F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387488"/>
      </p:ext>
    </p:extLst>
  </p:cSld>
  <p:clrMapOvr>
    <a:masterClrMapping/>
  </p:clrMapOvr>
  <p:transition spd="slow" advTm="5000">
    <p:random/>
  </p:transition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19FE4-63CE-4C59-A281-3B0F932FCC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3EF2-F757-4954-B926-BC564A8C9C3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3316917"/>
      </p:ext>
    </p:extLst>
  </p:cSld>
  <p:clrMapOvr>
    <a:masterClrMapping/>
  </p:clrMapOvr>
  <p:transition spd="slow" advTm="5000">
    <p:random/>
  </p:transition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66485-4D5D-46C9-8112-3A4F80EEF8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E3EA-4B6E-40DE-898F-E299A163832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4782655"/>
      </p:ext>
    </p:extLst>
  </p:cSld>
  <p:clrMapOvr>
    <a:masterClrMapping/>
  </p:clrMapOvr>
  <p:transition spd="slow" advTm="5000">
    <p:random/>
  </p:transition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B1D00-BFF1-4BC2-96D0-072360DB0A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0F605-73FA-44C5-9BA5-F912E98699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8011254"/>
      </p:ext>
    </p:extLst>
  </p:cSld>
  <p:clrMapOvr>
    <a:masterClrMapping/>
  </p:clrMapOvr>
  <p:transition spd="slow" advTm="5000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7278169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FC935-A6D9-447D-A504-3748A017B4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3854D-3C91-4219-AF0E-A8CE8FBA3E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4670177"/>
      </p:ext>
    </p:extLst>
  </p:cSld>
  <p:clrMapOvr>
    <a:masterClrMapping/>
  </p:clrMapOvr>
  <p:transition spd="slow" advTm="5000">
    <p:random/>
  </p:transition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BC1A6-97BC-4894-A105-F41419A9B6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EB460-8B84-4C59-BE9A-2832071A23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1964972"/>
      </p:ext>
    </p:extLst>
  </p:cSld>
  <p:clrMapOvr>
    <a:masterClrMapping/>
  </p:clrMapOvr>
  <p:transition spd="slow" advTm="5000">
    <p:random/>
  </p:transition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809F2-90D0-42CA-B0D4-121E91EC92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AFBD0-5756-4290-8561-37384EBF1A4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1613832"/>
      </p:ext>
    </p:extLst>
  </p:cSld>
  <p:clrMapOvr>
    <a:masterClrMapping/>
  </p:clrMapOvr>
  <p:transition spd="slow" advTm="5000">
    <p:random/>
  </p:transition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ACAC2-448F-42A6-814F-7AE320446B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25592-DD8D-4CBD-99E9-1D12E54D41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8102842"/>
      </p:ext>
    </p:extLst>
  </p:cSld>
  <p:clrMapOvr>
    <a:masterClrMapping/>
  </p:clrMapOvr>
  <p:transition spd="slow" advTm="5000">
    <p:random/>
  </p:transition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35E35-612C-434B-BA4E-F7B6263F01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7F2DE-E2BE-4287-B09B-D677F88473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7501967"/>
      </p:ext>
    </p:extLst>
  </p:cSld>
  <p:clrMapOvr>
    <a:masterClrMapping/>
  </p:clrMapOvr>
  <p:transition spd="slow" advTm="5000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399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18159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03757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53709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53671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59891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39362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00649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19551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96845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563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52814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2445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28633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26486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24683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83958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85674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03482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68493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8141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80422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47617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97032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43033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57165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83985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23017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25400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00579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4665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95584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02272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745917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90430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31778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04275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1342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13968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85133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8655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65758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32367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35429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827252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159963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712427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774901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522549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578148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711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8.xml"/><Relationship Id="rId3" Type="http://schemas.openxmlformats.org/officeDocument/2006/relationships/slideLayout" Target="../slideLayouts/slideLayout443.xml"/><Relationship Id="rId7" Type="http://schemas.openxmlformats.org/officeDocument/2006/relationships/slideLayout" Target="../slideLayouts/slideLayout447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2.xml"/><Relationship Id="rId1" Type="http://schemas.openxmlformats.org/officeDocument/2006/relationships/slideLayout" Target="../slideLayouts/slideLayout441.xml"/><Relationship Id="rId6" Type="http://schemas.openxmlformats.org/officeDocument/2006/relationships/slideLayout" Target="../slideLayouts/slideLayout446.xml"/><Relationship Id="rId11" Type="http://schemas.openxmlformats.org/officeDocument/2006/relationships/slideLayout" Target="../slideLayouts/slideLayout451.xml"/><Relationship Id="rId5" Type="http://schemas.openxmlformats.org/officeDocument/2006/relationships/slideLayout" Target="../slideLayouts/slideLayout445.xml"/><Relationship Id="rId10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44.xml"/><Relationship Id="rId9" Type="http://schemas.openxmlformats.org/officeDocument/2006/relationships/slideLayout" Target="../slideLayouts/slideLayout449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9.xml"/><Relationship Id="rId3" Type="http://schemas.openxmlformats.org/officeDocument/2006/relationships/slideLayout" Target="../slideLayouts/slideLayout454.xml"/><Relationship Id="rId7" Type="http://schemas.openxmlformats.org/officeDocument/2006/relationships/slideLayout" Target="../slideLayouts/slideLayout458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53.xml"/><Relationship Id="rId1" Type="http://schemas.openxmlformats.org/officeDocument/2006/relationships/slideLayout" Target="../slideLayouts/slideLayout452.xml"/><Relationship Id="rId6" Type="http://schemas.openxmlformats.org/officeDocument/2006/relationships/slideLayout" Target="../slideLayouts/slideLayout457.xml"/><Relationship Id="rId11" Type="http://schemas.openxmlformats.org/officeDocument/2006/relationships/slideLayout" Target="../slideLayouts/slideLayout462.xml"/><Relationship Id="rId5" Type="http://schemas.openxmlformats.org/officeDocument/2006/relationships/slideLayout" Target="../slideLayouts/slideLayout456.xml"/><Relationship Id="rId10" Type="http://schemas.openxmlformats.org/officeDocument/2006/relationships/slideLayout" Target="../slideLayouts/slideLayout461.xml"/><Relationship Id="rId4" Type="http://schemas.openxmlformats.org/officeDocument/2006/relationships/slideLayout" Target="../slideLayouts/slideLayout455.xml"/><Relationship Id="rId9" Type="http://schemas.openxmlformats.org/officeDocument/2006/relationships/slideLayout" Target="../slideLayouts/slideLayout460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0.xml"/><Relationship Id="rId3" Type="http://schemas.openxmlformats.org/officeDocument/2006/relationships/slideLayout" Target="../slideLayouts/slideLayout465.xml"/><Relationship Id="rId7" Type="http://schemas.openxmlformats.org/officeDocument/2006/relationships/slideLayout" Target="../slideLayouts/slideLayout469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64.xml"/><Relationship Id="rId1" Type="http://schemas.openxmlformats.org/officeDocument/2006/relationships/slideLayout" Target="../slideLayouts/slideLayout463.xml"/><Relationship Id="rId6" Type="http://schemas.openxmlformats.org/officeDocument/2006/relationships/slideLayout" Target="../slideLayouts/slideLayout468.xml"/><Relationship Id="rId11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67.xml"/><Relationship Id="rId10" Type="http://schemas.openxmlformats.org/officeDocument/2006/relationships/slideLayout" Target="../slideLayouts/slideLayout472.xml"/><Relationship Id="rId4" Type="http://schemas.openxmlformats.org/officeDocument/2006/relationships/slideLayout" Target="../slideLayouts/slideLayout466.xml"/><Relationship Id="rId9" Type="http://schemas.openxmlformats.org/officeDocument/2006/relationships/slideLayout" Target="../slideLayouts/slideLayout471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1.xml"/><Relationship Id="rId3" Type="http://schemas.openxmlformats.org/officeDocument/2006/relationships/slideLayout" Target="../slideLayouts/slideLayout476.xml"/><Relationship Id="rId7" Type="http://schemas.openxmlformats.org/officeDocument/2006/relationships/slideLayout" Target="../slideLayouts/slideLayout480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75.xml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78.xml"/><Relationship Id="rId10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856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016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54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527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689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409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76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025280-354D-465B-A070-0836A28551C5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3642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med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025280-354D-465B-A070-0836A28551C5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172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med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025280-354D-465B-A070-0836A28551C5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55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med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00063" y="428625"/>
            <a:ext cx="3543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00063" y="1785938"/>
            <a:ext cx="3471862" cy="426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4E6E55-DE8A-4B41-8559-D01828A006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938C84-F6CA-4630-B7A5-4596B7404B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2365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025280-354D-465B-A070-0836A28551C5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804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 spd="med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025280-354D-465B-A070-0836A28551C5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190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spd="med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025280-354D-465B-A070-0836A28551C5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3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 spd="med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990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995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75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3612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09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847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7769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752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869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499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164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721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516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8189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244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906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042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882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2798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954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79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592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E7342-9D23-421C-97D4-41FB69A36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86989-9D88-4DA6-AF06-8D0F0E041A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6006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EB4E3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0D7F89-63D8-4923-9D61-F21F76D71C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3A266E-6507-442C-968E-47E42592D0D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646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ransition spd="slow" advTm="500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232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978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587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943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393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8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4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6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95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0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jpeg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3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53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8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gif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gif"/><Relationship Id="rId1" Type="http://schemas.openxmlformats.org/officeDocument/2006/relationships/slideLayout" Target="../slideLayouts/slideLayout17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3.x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37.xml"/><Relationship Id="rId6" Type="http://schemas.openxmlformats.org/officeDocument/2006/relationships/image" Target="../media/image26.gi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94.xml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17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6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6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69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69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34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09.xml"/><Relationship Id="rId4" Type="http://schemas.openxmlformats.org/officeDocument/2006/relationships/image" Target="../media/image65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20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27.xml"/><Relationship Id="rId4" Type="http://schemas.openxmlformats.org/officeDocument/2006/relationships/image" Target="../media/image80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43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9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9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8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469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643050"/>
            <a:ext cx="5684168" cy="1181993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Рефлексия как этап современного урока в условиях ФГОС</a:t>
            </a:r>
            <a:endParaRPr lang="ru-RU" sz="5400" b="1" i="1" dirty="0">
              <a:ln>
                <a:solidFill>
                  <a:srgbClr val="00B0F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175" y="3429000"/>
            <a:ext cx="4932363" cy="11763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Рисунок 4" descr="3e5a6e730c60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11838" y="0"/>
            <a:ext cx="3332162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5" descr="7bdd6a2847df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52413" y="3806825"/>
            <a:ext cx="5292726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1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Рамка 1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616"/>
              </a:avLst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0"/>
              <a:tileRect/>
            </a:gradFill>
            <a:ln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 extrusionH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059" name="Picture 5" descr="C:\Users\Елена\AppData\Local\Microsoft\Windows\Temporary Internet Files\Content.IE5\OASCQ3G5\MC900290515[1].wmf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7380312" y="6069419"/>
              <a:ext cx="974860" cy="788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" name="Picture 8" descr="C:\Users\Елена\AppData\Local\Microsoft\Windows\Temporary Internet Files\Content.IE5\6SMSW8JI\MC900299565[1].wmf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8100392" y="4869160"/>
              <a:ext cx="885139" cy="1820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5" name="Picture 2" descr="C:\Users\Елена\AppData\Local\Temp\Rar$DI06.521\DJFS_TOA_FeltFlower1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-1058180">
            <a:off x="103188" y="106363"/>
            <a:ext cx="828675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4313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50682260"/>
              </p:ext>
            </p:extLst>
          </p:nvPr>
        </p:nvGraphicFramePr>
        <p:xfrm>
          <a:off x="395536" y="2348880"/>
          <a:ext cx="8229600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94421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З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Знаю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У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Узнаю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Х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Хочу узнать подробнее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9614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512" y="116632"/>
            <a:ext cx="906344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Прием составления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маркированной таблицы ЗУХ</a:t>
            </a:r>
            <a:endParaRPr lang="ru-RU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42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Я </a:t>
            </a:r>
            <a:r>
              <a:rPr lang="ru-RU" dirty="0"/>
              <a:t>считаю, что урок был полезен для меня потому, что… </a:t>
            </a:r>
            <a:br>
              <a:rPr lang="ru-RU" dirty="0"/>
            </a:br>
            <a:r>
              <a:rPr lang="ru-RU" dirty="0" smtClean="0"/>
              <a:t> Я </a:t>
            </a:r>
            <a:r>
              <a:rPr lang="ru-RU" dirty="0"/>
              <a:t>думаю, мне </a:t>
            </a:r>
            <a:r>
              <a:rPr lang="ru-RU" dirty="0" smtClean="0"/>
              <a:t>удалось…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60648"/>
            <a:ext cx="73976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Прием незаконченного </a:t>
            </a:r>
            <a:endParaRPr lang="ru-RU" sz="5400" b="1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предложения</a:t>
            </a: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51656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36912"/>
            <a:ext cx="8668072" cy="344321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Напишите СМС сообщение 16 слов</a:t>
            </a:r>
          </a:p>
          <a:p>
            <a:r>
              <a:rPr lang="ru-RU" dirty="0" smtClean="0"/>
              <a:t>Кому _________________________</a:t>
            </a:r>
          </a:p>
          <a:p>
            <a:r>
              <a:rPr lang="ru-RU" dirty="0" smtClean="0"/>
              <a:t>От кого _______________________</a:t>
            </a:r>
          </a:p>
          <a:p>
            <a:r>
              <a:rPr lang="ru-RU" dirty="0" smtClean="0"/>
              <a:t>Текст СМС _______________________________________________________________________________________________________________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03158" y="116632"/>
            <a:ext cx="67304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Прием «Телеграмма»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или 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SMS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742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Свободное письмо на заданную тему, в котором проявляется самостоятельность, индивидуальность, дискуссионность, оригинальность.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32656"/>
            <a:ext cx="7919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Прием «Написание эссе»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334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Рефлексия Содержания учебного материала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</a:t>
            </a:r>
          </a:p>
          <a:p>
            <a:pPr>
              <a:buNone/>
            </a:pPr>
            <a:r>
              <a:rPr lang="ru-RU" dirty="0" smtClean="0"/>
              <a:t>              </a:t>
            </a:r>
            <a:r>
              <a:rPr lang="ru-RU" b="1" dirty="0" smtClean="0"/>
              <a:t>Своей работой на уроке: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доволен…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не совсем доволен…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я не доволен, потому что…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4453-9081-430E-BE93-69FFD76753F4}" type="slidenum">
              <a:rPr lang="ru-RU" altLang="ru-RU"/>
              <a:pPr/>
              <a:t>105</a:t>
            </a:fld>
            <a:endParaRPr lang="ru-RU" altLang="ru-RU"/>
          </a:p>
        </p:txBody>
      </p:sp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1692275" y="1412875"/>
            <a:ext cx="6696075" cy="719138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" kern="10">
                <a:solidFill>
                  <a:srgbClr val="6633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Сегодня на уроке я...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457200" y="274638"/>
            <a:ext cx="868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4000" b="1" i="1">
                <a:solidFill>
                  <a:srgbClr val="A50021"/>
                </a:solidFill>
              </a:rPr>
              <a:t>РЕФЛЕКСИВНЫЙ ЭКРАН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611188" y="2205038"/>
            <a:ext cx="4681537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sz="2800" b="1" i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Сегодня я узнал…</a:t>
            </a:r>
          </a:p>
          <a:p>
            <a:pPr algn="ctr"/>
            <a:r>
              <a:rPr lang="ru-RU" altLang="ru-RU" sz="2800" b="1" i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Было интересно…</a:t>
            </a:r>
          </a:p>
          <a:p>
            <a:pPr algn="ctr"/>
            <a:r>
              <a:rPr lang="ru-RU" altLang="ru-RU" sz="2800" b="1" i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Было трудно…</a:t>
            </a:r>
          </a:p>
          <a:p>
            <a:pPr algn="ctr"/>
            <a:r>
              <a:rPr lang="ru-RU" altLang="ru-RU" sz="2800" b="1" i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</a:t>
            </a:r>
            <a:r>
              <a:rPr lang="ru-RU" altLang="ru-RU" sz="2800" b="1" i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выпол</a:t>
            </a:r>
            <a:r>
              <a:rPr lang="ru-RU" altLang="ru-RU" sz="2800" b="1" i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нял задания…</a:t>
            </a:r>
          </a:p>
          <a:p>
            <a:pPr algn="ctr"/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 понял</a:t>
            </a:r>
            <a:r>
              <a:rPr lang="ru-RU" altLang="ru-RU" sz="2800" b="1" i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что…</a:t>
            </a:r>
          </a:p>
          <a:p>
            <a:pPr algn="ctr"/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</a:t>
            </a:r>
            <a:r>
              <a:rPr lang="ru-RU" altLang="ru-RU" sz="2800" b="1" i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перь я могу…</a:t>
            </a:r>
          </a:p>
          <a:p>
            <a:pPr algn="ctr"/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</a:t>
            </a:r>
            <a:r>
              <a:rPr lang="ru-RU" altLang="ru-RU" sz="2800" b="1" i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</a:t>
            </a:r>
            <a:r>
              <a:rPr lang="ru-RU" altLang="ru-RU" sz="2800" b="1" i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чувствовал, что…</a:t>
            </a:r>
          </a:p>
          <a:p>
            <a:pPr algn="ctr"/>
            <a:r>
              <a:rPr lang="ru-RU" altLang="ru-RU" sz="2800" b="1" i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 приобрёл…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4500563" y="2205038"/>
            <a:ext cx="4846637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altLang="ru-RU" sz="2800" b="1" i="1">
                <a:solidFill>
                  <a:srgbClr val="CC0000"/>
                </a:solidFill>
              </a:rPr>
              <a:t>Я научился…</a:t>
            </a:r>
          </a:p>
          <a:p>
            <a:pPr algn="ctr"/>
            <a:r>
              <a:rPr lang="ru-RU" altLang="ru-RU" sz="2800" b="1" i="1">
                <a:solidFill>
                  <a:srgbClr val="CC0000"/>
                </a:solidFill>
              </a:rPr>
              <a:t>У меня получилось…</a:t>
            </a:r>
          </a:p>
          <a:p>
            <a:pPr algn="ctr"/>
            <a:r>
              <a:rPr lang="ru-RU" altLang="ru-RU" sz="2800" b="1" i="1">
                <a:solidFill>
                  <a:srgbClr val="CC0000"/>
                </a:solidFill>
              </a:rPr>
              <a:t>Я смог…</a:t>
            </a:r>
          </a:p>
          <a:p>
            <a:pPr algn="ctr"/>
            <a:r>
              <a:rPr lang="ru-RU" altLang="ru-RU" sz="2800" b="1" i="1">
                <a:solidFill>
                  <a:srgbClr val="CC0000"/>
                </a:solidFill>
              </a:rPr>
              <a:t>Я попробую…</a:t>
            </a:r>
          </a:p>
          <a:p>
            <a:pPr algn="ctr"/>
            <a:r>
              <a:rPr lang="ru-RU" altLang="ru-RU" sz="2800" b="1" i="1">
                <a:solidFill>
                  <a:srgbClr val="CC0000"/>
                </a:solidFill>
              </a:rPr>
              <a:t>Меня удивило…</a:t>
            </a:r>
          </a:p>
          <a:p>
            <a:pPr algn="ctr"/>
            <a:r>
              <a:rPr lang="ru-RU" altLang="ru-RU" sz="2800" b="1" i="1">
                <a:solidFill>
                  <a:srgbClr val="CC0000"/>
                </a:solidFill>
              </a:rPr>
              <a:t>Урок дал мне для жизни…</a:t>
            </a:r>
          </a:p>
          <a:p>
            <a:pPr algn="ctr"/>
            <a:r>
              <a:rPr lang="ru-RU" altLang="ru-RU" sz="2800" b="1" i="1">
                <a:solidFill>
                  <a:srgbClr val="CC0000"/>
                </a:solidFill>
              </a:rPr>
              <a:t>Мне захотелось…</a:t>
            </a:r>
          </a:p>
          <a:p>
            <a:pPr algn="ctr"/>
            <a:r>
              <a:rPr lang="ru-RU" altLang="ru-RU" sz="2800" b="1" i="1">
                <a:solidFill>
                  <a:srgbClr val="CC0000"/>
                </a:solidFill>
              </a:rPr>
              <a:t>Расскажу дома, что …</a:t>
            </a:r>
          </a:p>
        </p:txBody>
      </p:sp>
    </p:spTree>
    <p:extLst>
      <p:ext uri="{BB962C8B-B14F-4D97-AF65-F5344CB8AC3E}">
        <p14:creationId xmlns="" xmlns:p14="http://schemas.microsoft.com/office/powerpoint/2010/main" val="2627675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10" grpId="0"/>
      <p:bldP spid="21512" grpId="0"/>
      <p:bldP spid="21513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«Таблица»-фиксация знания или не знания о каком либо понятии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5812" y="2420888"/>
            <a:ext cx="2994099" cy="113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2060"/>
                </a:solidFill>
              </a:rPr>
              <a:t>Знаю 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2420888"/>
            <a:ext cx="2292846" cy="113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Узнал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2420888"/>
            <a:ext cx="2631778" cy="113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Хочу узнать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-215106" y="4644231"/>
            <a:ext cx="20002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2606675" y="4679950"/>
            <a:ext cx="20716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4895056" y="4679157"/>
            <a:ext cx="22129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7537451" y="4679950"/>
            <a:ext cx="221456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17811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«Таблица»-фиксация знания или не знания о каком либо понятии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5812" y="2420888"/>
            <a:ext cx="2994099" cy="113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 smtClean="0">
                <a:solidFill>
                  <a:srgbClr val="002060"/>
                </a:solidFill>
              </a:rPr>
              <a:t>Знаю 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2420888"/>
            <a:ext cx="2292846" cy="113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Узнал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2420888"/>
            <a:ext cx="2631778" cy="113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Хочу узнать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-215106" y="4644231"/>
            <a:ext cx="20002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2606675" y="4679950"/>
            <a:ext cx="20716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4895056" y="4679157"/>
            <a:ext cx="22129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7537451" y="4679950"/>
            <a:ext cx="221456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17811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«Мудрые совы» Маркировка.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5400" b="1" dirty="0" smtClean="0">
                <a:solidFill>
                  <a:srgbClr val="0000FF"/>
                </a:solidFill>
                <a:latin typeface="Monotype Corsiva" pitchFamily="64" charset="0"/>
              </a:rPr>
              <a:t>«+» знаю</a:t>
            </a:r>
          </a:p>
          <a:p>
            <a:pPr algn="ctr" eaLnBrk="1" hangingPunct="1"/>
            <a:r>
              <a:rPr lang="ru-RU" sz="5400" b="1" dirty="0" smtClean="0">
                <a:solidFill>
                  <a:srgbClr val="0000FF"/>
                </a:solidFill>
                <a:latin typeface="Monotype Corsiva" pitchFamily="64" charset="0"/>
              </a:rPr>
              <a:t>«-» не знаю</a:t>
            </a:r>
          </a:p>
          <a:p>
            <a:pPr algn="ctr" eaLnBrk="1" hangingPunct="1"/>
            <a:r>
              <a:rPr lang="ru-RU" sz="5400" b="1" dirty="0" smtClean="0">
                <a:solidFill>
                  <a:srgbClr val="0000FF"/>
                </a:solidFill>
                <a:latin typeface="Monotype Corsiva" pitchFamily="64" charset="0"/>
              </a:rPr>
              <a:t>«!» узнал новое</a:t>
            </a:r>
          </a:p>
          <a:p>
            <a:pPr algn="ctr" eaLnBrk="1" hangingPunct="1"/>
            <a:r>
              <a:rPr lang="ru-RU" sz="5400" b="1" dirty="0" smtClean="0">
                <a:solidFill>
                  <a:srgbClr val="0000FF"/>
                </a:solidFill>
                <a:latin typeface="Monotype Corsiva" pitchFamily="64" charset="0"/>
              </a:rPr>
              <a:t>«?» удивило</a:t>
            </a:r>
          </a:p>
          <a:p>
            <a:pPr>
              <a:buFont typeface="Arial" charset="0"/>
              <a:buNone/>
            </a:pPr>
            <a:endParaRPr lang="ru-RU" sz="2000" dirty="0" smtClean="0">
              <a:latin typeface="Monotype Corsiva" pitchFamily="6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37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«Мудрые совы» Маркировка.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5400" b="1" dirty="0" smtClean="0">
                <a:solidFill>
                  <a:srgbClr val="0000FF"/>
                </a:solidFill>
                <a:latin typeface="Monotype Corsiva" pitchFamily="64" charset="0"/>
              </a:rPr>
              <a:t>«+» знаю</a:t>
            </a:r>
          </a:p>
          <a:p>
            <a:pPr algn="ctr" eaLnBrk="1" hangingPunct="1"/>
            <a:r>
              <a:rPr lang="ru-RU" sz="5400" b="1" dirty="0" smtClean="0">
                <a:solidFill>
                  <a:srgbClr val="0000FF"/>
                </a:solidFill>
                <a:latin typeface="Monotype Corsiva" pitchFamily="64" charset="0"/>
              </a:rPr>
              <a:t>«-» не знаю</a:t>
            </a:r>
          </a:p>
          <a:p>
            <a:pPr algn="ctr" eaLnBrk="1" hangingPunct="1"/>
            <a:r>
              <a:rPr lang="ru-RU" sz="5400" b="1" dirty="0" smtClean="0">
                <a:solidFill>
                  <a:srgbClr val="0000FF"/>
                </a:solidFill>
                <a:latin typeface="Monotype Corsiva" pitchFamily="64" charset="0"/>
              </a:rPr>
              <a:t>«!» узнал новое</a:t>
            </a:r>
          </a:p>
          <a:p>
            <a:pPr algn="ctr" eaLnBrk="1" hangingPunct="1"/>
            <a:r>
              <a:rPr lang="ru-RU" sz="5400" b="1" dirty="0" smtClean="0">
                <a:solidFill>
                  <a:srgbClr val="0000FF"/>
                </a:solidFill>
                <a:latin typeface="Monotype Corsiva" pitchFamily="64" charset="0"/>
              </a:rPr>
              <a:t>«?» удивило</a:t>
            </a:r>
          </a:p>
          <a:p>
            <a:pPr>
              <a:buFont typeface="Arial" charset="0"/>
              <a:buNone/>
            </a:pPr>
            <a:endParaRPr lang="ru-RU" sz="2000" dirty="0" smtClean="0">
              <a:latin typeface="Monotype Corsiva" pitchFamily="6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37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</p:nvPr>
        </p:nvGraphicFramePr>
        <p:xfrm>
          <a:off x="1187624" y="1484784"/>
          <a:ext cx="6480720" cy="4371343"/>
        </p:xfrm>
        <a:graphic>
          <a:graphicData uri="http://schemas.openxmlformats.org/drawingml/2006/table">
            <a:tbl>
              <a:tblPr/>
              <a:tblGrid>
                <a:gridCol w="1749405"/>
                <a:gridCol w="4731315"/>
              </a:tblGrid>
              <a:tr h="1584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 Black"/>
                          <a:ea typeface="Calibri"/>
                          <a:cs typeface="Times New Roman"/>
                        </a:rPr>
                        <a:t>Плюс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Всё, что понравилось на уроке, информация и формы работы,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которые вызвали положительные эмоции или полезны для достижения каких-то целей.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 Black"/>
                          <a:ea typeface="Calibri"/>
                          <a:cs typeface="Times New Roman"/>
                        </a:rPr>
                        <a:t>Минус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Всё, что не понравилось на уроке, вызвало неприязнь, скучно, непонятно, не нужно,</a:t>
                      </a: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бесполезная 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информация.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7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 Black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 Black"/>
                          <a:ea typeface="Calibri"/>
                          <a:cs typeface="Times New Roman"/>
                        </a:rPr>
                        <a:t>Интересно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Любопытные факты, о которых узнали на уроке,  что  ещё хотелось бы узнать по данной проблеме, вопросы к учителю.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67731"/>
            <a:ext cx="742716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Плюс, минус, интересно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388" y="1268413"/>
            <a:ext cx="8856662" cy="4857750"/>
          </a:xfrm>
        </p:spPr>
        <p:txBody>
          <a:bodyPr rtlCol="0">
            <a:normAutofit/>
          </a:bodyPr>
          <a:lstStyle/>
          <a:p>
            <a:pPr marL="547688" indent="-411163" algn="just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Это способ творческой рефлексии, который позволяет в художественной форме оценить изученное понятие, процесс или явление. Слово происходит от французского “5”. </a:t>
            </a:r>
          </a:p>
          <a:p>
            <a:pPr marL="547688" indent="-411163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47688" indent="-411163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Это стихотворение из 5 строк, которое строится по правилам:</a:t>
            </a:r>
          </a:p>
          <a:p>
            <a:pPr marL="547688" indent="-411163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Char char="*"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строка – тема или предмет (одно существительное);</a:t>
            </a:r>
          </a:p>
          <a:p>
            <a:pPr marL="547688" indent="-411163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Char char="*"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строка – описание предмета (два прилагательных);</a:t>
            </a:r>
          </a:p>
          <a:p>
            <a:pPr marL="547688" indent="-411163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Char char="*"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строка – описание действия (три глагола);</a:t>
            </a:r>
          </a:p>
          <a:p>
            <a:pPr marL="547688" indent="-411163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Char char="*"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 строка – фраза, выражающая отношение к предмету;</a:t>
            </a:r>
          </a:p>
          <a:p>
            <a:pPr marL="547688" indent="-411163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Char char="*"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 строка – синоним, обобщающий или</a:t>
            </a:r>
          </a:p>
          <a:p>
            <a:pPr marL="136525" indent="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расширяющий смысл темы или предмета</a:t>
            </a:r>
          </a:p>
          <a:p>
            <a:pPr marL="136525" indent="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(одно слово).</a:t>
            </a:r>
          </a:p>
          <a:p>
            <a:pPr marL="547688" indent="-411163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Char char="*"/>
              <a:defRPr/>
            </a:pP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403350" y="404813"/>
            <a:ext cx="6481763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4400" b="1" i="1" dirty="0" smtClean="0">
                <a:solidFill>
                  <a:srgbClr val="C0504D">
                    <a:lumMod val="75000"/>
                  </a:srgbClr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С и н к в е й н</a:t>
            </a:r>
          </a:p>
        </p:txBody>
      </p:sp>
    </p:spTree>
    <p:extLst>
      <p:ext uri="{BB962C8B-B14F-4D97-AF65-F5344CB8AC3E}">
        <p14:creationId xmlns="" xmlns:p14="http://schemas.microsoft.com/office/powerpoint/2010/main" val="4168290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F72F0-1D20-4875-BEC6-1A1952270C64}" type="slidenum">
              <a:rPr lang="ru-RU" altLang="ru-RU"/>
              <a:pPr/>
              <a:t>111</a:t>
            </a:fld>
            <a:endParaRPr lang="ru-RU" altLang="ru-RU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СИНКВЕЙН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1258888" y="1196975"/>
            <a:ext cx="8388350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sz="3200" b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Здоровье.</a:t>
            </a:r>
            <a:br>
              <a:rPr lang="ru-RU" altLang="ru-RU" sz="3200" b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3200" b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Крепкое, душевное.</a:t>
            </a:r>
            <a:br>
              <a:rPr lang="ru-RU" altLang="ru-RU" sz="3200" b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800" b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Сохраняется, поддерживается, нарушается.</a:t>
            </a:r>
            <a:br>
              <a:rPr lang="ru-RU" altLang="ru-RU" sz="2800" b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3200" b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Состояние любого живого организма.</a:t>
            </a:r>
            <a:br>
              <a:rPr lang="ru-RU" altLang="ru-RU" sz="3200" b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3200" b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Самочувствие.</a:t>
            </a:r>
            <a:r>
              <a: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4076700" y="3573463"/>
            <a:ext cx="506730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Здоровье.</a:t>
            </a:r>
            <a:br>
              <a:rPr lang="ru-RU" alt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Слабое, индивидуальное.</a:t>
            </a:r>
            <a:br>
              <a:rPr lang="ru-RU" alt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Восстанавливается, лечится, достигается.</a:t>
            </a:r>
            <a:br>
              <a:rPr lang="ru-RU" alt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Здоровье дороже золота.</a:t>
            </a:r>
            <a:br>
              <a:rPr lang="ru-RU" alt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Человек. 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1619250" y="5013325"/>
            <a:ext cx="47942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Здоровье.</a:t>
            </a:r>
            <a:br>
              <a:rPr lang="ru-RU" altLang="ru-RU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Научная, популярная.</a:t>
            </a:r>
            <a:br>
              <a:rPr lang="ru-RU" altLang="ru-RU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Снимается, выходит, показывается.</a:t>
            </a:r>
            <a:br>
              <a:rPr lang="ru-RU" altLang="ru-RU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Программа на Первом канале.</a:t>
            </a:r>
            <a:br>
              <a:rPr lang="ru-RU" altLang="ru-RU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Телепередача. </a:t>
            </a:r>
          </a:p>
        </p:txBody>
      </p:sp>
    </p:spTree>
    <p:extLst>
      <p:ext uri="{BB962C8B-B14F-4D97-AF65-F5344CB8AC3E}">
        <p14:creationId xmlns="" xmlns:p14="http://schemas.microsoft.com/office/powerpoint/2010/main" val="37621521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  <p:bldP spid="30727" grpId="0"/>
      <p:bldP spid="30728" grpId="0"/>
      <p:bldP spid="30729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57FE-2ED7-429C-A377-385BADEA412F}" type="slidenum">
              <a:rPr lang="ru-RU" altLang="ru-RU"/>
              <a:pPr/>
              <a:t>112</a:t>
            </a:fld>
            <a:endParaRPr lang="ru-RU" altLang="ru-RU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619250" y="115888"/>
            <a:ext cx="7196138" cy="1181100"/>
          </a:xfrm>
        </p:spPr>
        <p:txBody>
          <a:bodyPr/>
          <a:lstStyle/>
          <a:p>
            <a:r>
              <a:rPr lang="ru-RU" altLang="ru-RU" sz="2800" b="1" i="1">
                <a:solidFill>
                  <a:srgbClr val="A50021"/>
                </a:solidFill>
              </a:rPr>
              <a:t>Рефлексия содержания учебного материала.</a:t>
            </a:r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1484313"/>
            <a:ext cx="5616575" cy="5762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b="1">
                <a:solidFill>
                  <a:srgbClr val="D60093"/>
                </a:solidFill>
              </a:rPr>
              <a:t>Метод пяти пальцев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2051050" y="2205038"/>
            <a:ext cx="7524750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sz="2800" b="1" u="sng" dirty="0">
                <a:solidFill>
                  <a:schemeClr val="accent2"/>
                </a:solidFill>
              </a:rPr>
              <a:t>М</a:t>
            </a:r>
            <a:r>
              <a:rPr lang="ru-RU" altLang="ru-RU" sz="2800" b="1" dirty="0">
                <a:solidFill>
                  <a:srgbClr val="CC0000"/>
                </a:solidFill>
              </a:rPr>
              <a:t> (</a:t>
            </a:r>
            <a:r>
              <a:rPr lang="ru-RU" altLang="ru-RU" sz="2800" b="1" u="sng" dirty="0">
                <a:solidFill>
                  <a:srgbClr val="CC0000"/>
                </a:solidFill>
              </a:rPr>
              <a:t>м</a:t>
            </a:r>
            <a:r>
              <a:rPr lang="ru-RU" altLang="ru-RU" sz="2800" b="1" dirty="0">
                <a:solidFill>
                  <a:srgbClr val="CC0000"/>
                </a:solidFill>
              </a:rPr>
              <a:t>изинец) – </a:t>
            </a:r>
            <a:r>
              <a:rPr lang="ru-RU" altLang="ru-RU" sz="2800" b="1" u="sng" dirty="0">
                <a:solidFill>
                  <a:srgbClr val="CC0000"/>
                </a:solidFill>
              </a:rPr>
              <a:t>м</a:t>
            </a:r>
            <a:r>
              <a:rPr lang="ru-RU" altLang="ru-RU" sz="2800" b="1" dirty="0">
                <a:solidFill>
                  <a:srgbClr val="CC0000"/>
                </a:solidFill>
              </a:rPr>
              <a:t>ышление. </a:t>
            </a:r>
            <a:endParaRPr lang="ru-RU" altLang="ru-RU" sz="2800" b="1" dirty="0" smtClean="0">
              <a:solidFill>
                <a:srgbClr val="CC0000"/>
              </a:solidFill>
            </a:endParaRPr>
          </a:p>
          <a:p>
            <a:r>
              <a:rPr lang="ru-RU" altLang="ru-RU" sz="2800" b="1" u="sng" dirty="0" smtClean="0">
                <a:solidFill>
                  <a:schemeClr val="accent2"/>
                </a:solidFill>
              </a:rPr>
              <a:t>Б</a:t>
            </a:r>
            <a:r>
              <a:rPr lang="ru-RU" altLang="ru-RU" sz="2800" b="1" u="sng" dirty="0">
                <a:solidFill>
                  <a:srgbClr val="CC0000"/>
                </a:solidFill>
              </a:rPr>
              <a:t> </a:t>
            </a:r>
            <a:r>
              <a:rPr lang="ru-RU" altLang="ru-RU" sz="2800" b="1" dirty="0">
                <a:solidFill>
                  <a:srgbClr val="CC0000"/>
                </a:solidFill>
              </a:rPr>
              <a:t>(</a:t>
            </a:r>
            <a:r>
              <a:rPr lang="ru-RU" altLang="ru-RU" sz="2800" b="1" u="sng" dirty="0">
                <a:solidFill>
                  <a:srgbClr val="CC0000"/>
                </a:solidFill>
              </a:rPr>
              <a:t>б</a:t>
            </a:r>
            <a:r>
              <a:rPr lang="ru-RU" altLang="ru-RU" sz="2800" b="1" dirty="0">
                <a:solidFill>
                  <a:srgbClr val="CC0000"/>
                </a:solidFill>
              </a:rPr>
              <a:t>езымянный) – </a:t>
            </a:r>
            <a:r>
              <a:rPr lang="ru-RU" altLang="ru-RU" sz="2800" b="1" u="sng" dirty="0">
                <a:solidFill>
                  <a:srgbClr val="CC0000"/>
                </a:solidFill>
              </a:rPr>
              <a:t>б</a:t>
            </a:r>
            <a:r>
              <a:rPr lang="ru-RU" altLang="ru-RU" sz="2800" b="1" dirty="0">
                <a:solidFill>
                  <a:srgbClr val="CC0000"/>
                </a:solidFill>
              </a:rPr>
              <a:t>лизость </a:t>
            </a:r>
            <a:r>
              <a:rPr lang="ru-RU" altLang="ru-RU" sz="2800" b="1" i="1" dirty="0">
                <a:solidFill>
                  <a:srgbClr val="CC0000"/>
                </a:solidFill>
              </a:rPr>
              <a:t>цели</a:t>
            </a:r>
            <a:r>
              <a:rPr lang="ru-RU" altLang="ru-RU" sz="2800" b="1" dirty="0">
                <a:solidFill>
                  <a:srgbClr val="CC0000"/>
                </a:solidFill>
              </a:rPr>
              <a:t>.    </a:t>
            </a:r>
          </a:p>
          <a:p>
            <a:r>
              <a:rPr lang="ru-RU" altLang="ru-RU" sz="2800" b="1" dirty="0">
                <a:solidFill>
                  <a:srgbClr val="CC0000"/>
                </a:solidFill>
              </a:rPr>
              <a:t> </a:t>
            </a:r>
            <a:r>
              <a:rPr lang="ru-RU" altLang="ru-RU" sz="2800" b="1" u="sng" dirty="0">
                <a:solidFill>
                  <a:schemeClr val="accent2"/>
                </a:solidFill>
              </a:rPr>
              <a:t>С</a:t>
            </a:r>
            <a:r>
              <a:rPr lang="ru-RU" altLang="ru-RU" sz="2800" b="1" dirty="0">
                <a:solidFill>
                  <a:srgbClr val="CC0000"/>
                </a:solidFill>
              </a:rPr>
              <a:t> </a:t>
            </a:r>
            <a:r>
              <a:rPr lang="ru-RU" altLang="ru-RU" sz="2400" b="1" dirty="0">
                <a:solidFill>
                  <a:srgbClr val="CC0000"/>
                </a:solidFill>
              </a:rPr>
              <a:t>(</a:t>
            </a:r>
            <a:r>
              <a:rPr lang="ru-RU" altLang="ru-RU" sz="2400" b="1" u="sng" dirty="0">
                <a:solidFill>
                  <a:srgbClr val="CC0000"/>
                </a:solidFill>
              </a:rPr>
              <a:t>с</a:t>
            </a:r>
            <a:r>
              <a:rPr lang="ru-RU" altLang="ru-RU" sz="2400" b="1" dirty="0">
                <a:solidFill>
                  <a:srgbClr val="CC0000"/>
                </a:solidFill>
              </a:rPr>
              <a:t>редний) – </a:t>
            </a:r>
            <a:r>
              <a:rPr lang="ru-RU" altLang="ru-RU" sz="2400" b="1" u="sng" dirty="0">
                <a:solidFill>
                  <a:srgbClr val="CC0000"/>
                </a:solidFill>
              </a:rPr>
              <a:t>с</a:t>
            </a:r>
            <a:r>
              <a:rPr lang="ru-RU" altLang="ru-RU" sz="2400" b="1" dirty="0">
                <a:solidFill>
                  <a:srgbClr val="CC0000"/>
                </a:solidFill>
              </a:rPr>
              <a:t>остояние </a:t>
            </a:r>
            <a:r>
              <a:rPr lang="ru-RU" altLang="ru-RU" sz="2400" b="1" i="1" dirty="0">
                <a:solidFill>
                  <a:srgbClr val="CC0000"/>
                </a:solidFill>
              </a:rPr>
              <a:t>духа, настроение</a:t>
            </a:r>
            <a:r>
              <a:rPr lang="ru-RU" altLang="ru-RU" sz="2800" b="1" dirty="0">
                <a:solidFill>
                  <a:srgbClr val="CC0000"/>
                </a:solidFill>
              </a:rPr>
              <a:t> </a:t>
            </a:r>
          </a:p>
          <a:p>
            <a:pPr algn="ctr"/>
            <a:r>
              <a:rPr lang="ru-RU" altLang="ru-RU" sz="2800" b="1" u="sng" dirty="0">
                <a:solidFill>
                  <a:schemeClr val="accent2"/>
                </a:solidFill>
              </a:rPr>
              <a:t> У</a:t>
            </a:r>
            <a:r>
              <a:rPr lang="ru-RU" altLang="ru-RU" sz="2800" b="1" dirty="0">
                <a:solidFill>
                  <a:srgbClr val="CC0000"/>
                </a:solidFill>
              </a:rPr>
              <a:t> (</a:t>
            </a:r>
            <a:r>
              <a:rPr lang="ru-RU" altLang="ru-RU" sz="2800" b="1" u="sng" dirty="0">
                <a:solidFill>
                  <a:srgbClr val="CC0000"/>
                </a:solidFill>
              </a:rPr>
              <a:t>у</a:t>
            </a:r>
            <a:r>
              <a:rPr lang="ru-RU" altLang="ru-RU" sz="2800" b="1" dirty="0">
                <a:solidFill>
                  <a:srgbClr val="CC0000"/>
                </a:solidFill>
              </a:rPr>
              <a:t>казательный) – </a:t>
            </a:r>
            <a:r>
              <a:rPr lang="ru-RU" altLang="ru-RU" sz="2800" b="1" u="sng" dirty="0">
                <a:solidFill>
                  <a:srgbClr val="CC0000"/>
                </a:solidFill>
              </a:rPr>
              <a:t>у</a:t>
            </a:r>
            <a:r>
              <a:rPr lang="ru-RU" altLang="ru-RU" sz="2800" b="1" dirty="0">
                <a:solidFill>
                  <a:srgbClr val="CC0000"/>
                </a:solidFill>
              </a:rPr>
              <a:t>слуга, </a:t>
            </a:r>
            <a:r>
              <a:rPr lang="ru-RU" altLang="ru-RU" sz="2800" b="1" i="1" dirty="0">
                <a:solidFill>
                  <a:srgbClr val="CC0000"/>
                </a:solidFill>
              </a:rPr>
              <a:t>помощь</a:t>
            </a:r>
            <a:r>
              <a:rPr lang="ru-RU" altLang="ru-RU" sz="2800" b="1" dirty="0">
                <a:solidFill>
                  <a:srgbClr val="CC0000"/>
                </a:solidFill>
              </a:rPr>
              <a:t>. </a:t>
            </a:r>
          </a:p>
          <a:p>
            <a:pPr algn="ctr"/>
            <a:r>
              <a:rPr lang="ru-RU" altLang="ru-RU" sz="2800" b="1" u="sng" dirty="0">
                <a:solidFill>
                  <a:schemeClr val="accent2"/>
                </a:solidFill>
              </a:rPr>
              <a:t> Б</a:t>
            </a:r>
            <a:r>
              <a:rPr lang="ru-RU" altLang="ru-RU" sz="2800" b="1" dirty="0">
                <a:solidFill>
                  <a:srgbClr val="CC0000"/>
                </a:solidFill>
              </a:rPr>
              <a:t> (</a:t>
            </a:r>
            <a:r>
              <a:rPr lang="ru-RU" altLang="ru-RU" sz="2800" b="1" u="sng" dirty="0">
                <a:solidFill>
                  <a:srgbClr val="CC0000"/>
                </a:solidFill>
              </a:rPr>
              <a:t>б</a:t>
            </a:r>
            <a:r>
              <a:rPr lang="ru-RU" altLang="ru-RU" sz="2800" b="1" dirty="0">
                <a:solidFill>
                  <a:srgbClr val="CC0000"/>
                </a:solidFill>
              </a:rPr>
              <a:t>ольшой) – </a:t>
            </a:r>
            <a:r>
              <a:rPr lang="ru-RU" altLang="ru-RU" sz="2800" b="1" u="sng" dirty="0">
                <a:solidFill>
                  <a:srgbClr val="CC0000"/>
                </a:solidFill>
              </a:rPr>
              <a:t>б</a:t>
            </a:r>
            <a:r>
              <a:rPr lang="ru-RU" altLang="ru-RU" sz="2800" b="1" dirty="0">
                <a:solidFill>
                  <a:srgbClr val="CC0000"/>
                </a:solidFill>
              </a:rPr>
              <a:t>одрость, </a:t>
            </a:r>
            <a:r>
              <a:rPr lang="ru-RU" altLang="ru-RU" sz="2800" b="1" i="1" dirty="0">
                <a:solidFill>
                  <a:srgbClr val="CC0000"/>
                </a:solidFill>
              </a:rPr>
              <a:t>здоровье</a:t>
            </a:r>
            <a:r>
              <a:rPr lang="ru-RU" altLang="ru-RU" sz="2800" b="1" dirty="0">
                <a:solidFill>
                  <a:srgbClr val="CC0000"/>
                </a:solidFill>
              </a:rPr>
              <a:t>. </a:t>
            </a:r>
          </a:p>
        </p:txBody>
      </p:sp>
      <p:pic>
        <p:nvPicPr>
          <p:cNvPr id="149513" name="Picture 9" descr="d23673451c4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406900"/>
            <a:ext cx="3600450" cy="2451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21949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9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9" grpId="0"/>
      <p:bldP spid="149510" grpId="0" build="p"/>
      <p:bldP spid="149511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DE15-639D-4ABD-8F33-E75EC888B189}" type="slidenum">
              <a:rPr lang="ru-RU" altLang="ru-RU"/>
              <a:pPr/>
              <a:t>113</a:t>
            </a:fld>
            <a:endParaRPr lang="ru-RU" altLang="ru-RU"/>
          </a:p>
        </p:txBody>
      </p:sp>
      <p:grpSp>
        <p:nvGrpSpPr>
          <p:cNvPr id="2" name="Organization Chart 2"/>
          <p:cNvGrpSpPr>
            <a:grpSpLocks/>
          </p:cNvGrpSpPr>
          <p:nvPr/>
        </p:nvGrpSpPr>
        <p:grpSpPr bwMode="auto">
          <a:xfrm>
            <a:off x="1763713" y="476250"/>
            <a:ext cx="6840537" cy="3421063"/>
            <a:chOff x="1134" y="1272"/>
            <a:chExt cx="1440" cy="2015"/>
          </a:xfrm>
        </p:grpSpPr>
        <p:cxnSp>
          <p:nvCxnSpPr>
            <p:cNvPr id="5124" name="_s5124"/>
            <p:cNvCxnSpPr>
              <a:cxnSpLocks noChangeShapeType="1"/>
              <a:stCxn id="7" idx="1"/>
              <a:endCxn id="3" idx="2"/>
            </p:cNvCxnSpPr>
            <p:nvPr/>
          </p:nvCxnSpPr>
          <p:spPr bwMode="auto">
            <a:xfrm rot="10800000">
              <a:off x="1566" y="1560"/>
              <a:ext cx="144" cy="1584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5" name="_s5125"/>
            <p:cNvCxnSpPr>
              <a:cxnSpLocks noChangeShapeType="1"/>
              <a:stCxn id="6" idx="1"/>
              <a:endCxn id="3" idx="2"/>
            </p:cNvCxnSpPr>
            <p:nvPr/>
          </p:nvCxnSpPr>
          <p:spPr bwMode="auto">
            <a:xfrm rot="10800000">
              <a:off x="1566" y="1560"/>
              <a:ext cx="144" cy="115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6" name="_s5126"/>
            <p:cNvCxnSpPr>
              <a:cxnSpLocks noChangeShapeType="1"/>
              <a:stCxn id="5" idx="1"/>
              <a:endCxn id="3" idx="2"/>
            </p:cNvCxnSpPr>
            <p:nvPr/>
          </p:nvCxnSpPr>
          <p:spPr bwMode="auto">
            <a:xfrm rot="10800000">
              <a:off x="1566" y="1560"/>
              <a:ext cx="144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7" name="_s5127"/>
            <p:cNvCxnSpPr>
              <a:cxnSpLocks noChangeShapeType="1"/>
              <a:stCxn id="4" idx="1"/>
              <a:endCxn id="3" idx="2"/>
            </p:cNvCxnSpPr>
            <p:nvPr/>
          </p:nvCxnSpPr>
          <p:spPr bwMode="auto">
            <a:xfrm rot="10800000">
              <a:off x="1566" y="1560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5128"/>
            <p:cNvSpPr>
              <a:spLocks noChangeArrowheads="1"/>
            </p:cNvSpPr>
            <p:nvPr/>
          </p:nvSpPr>
          <p:spPr bwMode="auto">
            <a:xfrm>
              <a:off x="1134" y="127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600" b="1" i="1" u="none" strike="noStrike" cap="none" normalizeH="0" baseline="0" smtClean="0">
                  <a:ln>
                    <a:noFill/>
                  </a:ln>
                  <a:solidFill>
                    <a:srgbClr val="CC0000"/>
                  </a:solidFill>
                  <a:effectLst/>
                  <a:latin typeface="Arial" charset="0"/>
                  <a:cs typeface="Arial" charset="0"/>
                </a:rPr>
                <a:t>Ц</a:t>
              </a:r>
              <a:r>
                <a:rPr kumimoji="0" lang="ru-RU" altLang="ru-RU" sz="3600" b="1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  <a:cs typeface="Arial" charset="0"/>
                </a:rPr>
                <a:t>В</a:t>
              </a:r>
              <a:r>
                <a:rPr kumimoji="0" lang="ru-RU" altLang="ru-RU" sz="3600" b="1" i="1" u="none" strike="noStrike" cap="none" normalizeH="0" baseline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Arial" charset="0"/>
                  <a:cs typeface="Arial" charset="0"/>
                </a:rPr>
                <a:t>Е</a:t>
              </a:r>
              <a:r>
                <a:rPr kumimoji="0" lang="ru-RU" altLang="ru-RU" sz="3600" b="1" i="1" u="none" strike="noStrike" cap="none" normalizeH="0" baseline="0" smtClean="0">
                  <a:ln>
                    <a:noFill/>
                  </a:ln>
                  <a:solidFill>
                    <a:srgbClr val="CC0000"/>
                  </a:solidFill>
                  <a:effectLst/>
                  <a:latin typeface="Arial" charset="0"/>
                  <a:cs typeface="Arial" charset="0"/>
                </a:rPr>
                <a:t>Т</a:t>
              </a:r>
              <a:r>
                <a:rPr kumimoji="0" lang="ru-RU" altLang="ru-RU" sz="3600" b="1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  <a:cs typeface="Arial" charset="0"/>
                </a:rPr>
                <a:t>О</a:t>
              </a:r>
              <a:r>
                <a:rPr kumimoji="0" lang="ru-RU" altLang="ru-RU" sz="3600" b="1" i="1" u="none" strike="noStrike" cap="none" normalizeH="0" baseline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Arial" charset="0"/>
                  <a:cs typeface="Arial" charset="0"/>
                </a:rPr>
                <a:t>Г</a:t>
              </a:r>
              <a:r>
                <a:rPr kumimoji="0" lang="ru-RU" altLang="ru-RU" sz="3600" b="1" i="1" u="none" strike="noStrike" cap="none" normalizeH="0" baseline="0" smtClean="0">
                  <a:ln>
                    <a:noFill/>
                  </a:ln>
                  <a:solidFill>
                    <a:srgbClr val="CC0000"/>
                  </a:solidFill>
                  <a:effectLst/>
                  <a:latin typeface="Arial" charset="0"/>
                  <a:cs typeface="Arial" charset="0"/>
                </a:rPr>
                <a:t>Р</a:t>
              </a:r>
              <a:r>
                <a:rPr kumimoji="0" lang="ru-RU" altLang="ru-RU" sz="3600" b="1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  <a:cs typeface="Arial" charset="0"/>
                </a:rPr>
                <a:t>А</a:t>
              </a:r>
              <a:r>
                <a:rPr kumimoji="0" lang="ru-RU" altLang="ru-RU" sz="3600" b="1" i="1" u="none" strike="noStrike" cap="none" normalizeH="0" baseline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Arial" charset="0"/>
                  <a:cs typeface="Arial" charset="0"/>
                </a:rPr>
                <a:t>М</a:t>
              </a:r>
              <a:r>
                <a:rPr kumimoji="0" lang="ru-RU" altLang="ru-RU" sz="3600" b="1" i="1" u="none" strike="noStrike" cap="none" normalizeH="0" baseline="0" smtClean="0">
                  <a:ln>
                    <a:noFill/>
                  </a:ln>
                  <a:solidFill>
                    <a:srgbClr val="CC0000"/>
                  </a:solidFill>
                  <a:effectLst/>
                  <a:latin typeface="Arial" charset="0"/>
                  <a:cs typeface="Arial" charset="0"/>
                </a:rPr>
                <a:t>М</a:t>
              </a:r>
              <a:r>
                <a:rPr kumimoji="0" lang="ru-RU" altLang="ru-RU" sz="3600" b="1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  <a:cs typeface="Arial" charset="0"/>
                </a:rPr>
                <a:t>А</a:t>
              </a:r>
            </a:p>
          </p:txBody>
        </p:sp>
        <p:sp>
          <p:nvSpPr>
            <p:cNvPr id="4" name="_s5129"/>
            <p:cNvSpPr>
              <a:spLocks noChangeArrowheads="1"/>
            </p:cNvSpPr>
            <p:nvPr/>
          </p:nvSpPr>
          <p:spPr bwMode="auto">
            <a:xfrm>
              <a:off x="1710" y="170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1" u="none" strike="noStrike" cap="none" normalizeH="0" baseline="0" smtClean="0">
                  <a:ln>
                    <a:noFill/>
                  </a:ln>
                  <a:solidFill>
                    <a:srgbClr val="663300"/>
                  </a:solidFill>
                  <a:effectLst/>
                  <a:latin typeface="Arial" charset="0"/>
                  <a:cs typeface="Arial" charset="0"/>
                </a:rPr>
                <a:t>актуальность</a:t>
              </a:r>
            </a:p>
          </p:txBody>
        </p:sp>
        <p:sp>
          <p:nvSpPr>
            <p:cNvPr id="5" name="_s5130"/>
            <p:cNvSpPr>
              <a:spLocks noChangeArrowheads="1"/>
            </p:cNvSpPr>
            <p:nvPr/>
          </p:nvSpPr>
          <p:spPr bwMode="auto">
            <a:xfrm>
              <a:off x="1710" y="213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1" u="none" strike="noStrike" cap="none" normalizeH="0" baseline="0" smtClean="0">
                  <a:ln>
                    <a:noFill/>
                  </a:ln>
                  <a:solidFill>
                    <a:srgbClr val="663300"/>
                  </a:solidFill>
                  <a:effectLst/>
                  <a:latin typeface="Arial" charset="0"/>
                  <a:cs typeface="Arial" charset="0"/>
                </a:rPr>
                <a:t>новизна</a:t>
              </a:r>
            </a:p>
          </p:txBody>
        </p:sp>
        <p:sp>
          <p:nvSpPr>
            <p:cNvPr id="6" name="_s5131"/>
            <p:cNvSpPr>
              <a:spLocks noChangeArrowheads="1"/>
            </p:cNvSpPr>
            <p:nvPr/>
          </p:nvSpPr>
          <p:spPr bwMode="auto">
            <a:xfrm>
              <a:off x="1710" y="256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1" u="none" strike="noStrike" cap="none" normalizeH="0" baseline="0" smtClean="0">
                  <a:ln>
                    <a:noFill/>
                  </a:ln>
                  <a:solidFill>
                    <a:srgbClr val="663300"/>
                  </a:solidFill>
                  <a:effectLst/>
                  <a:latin typeface="Arial" charset="0"/>
                  <a:cs typeface="Arial" charset="0"/>
                </a:rPr>
                <a:t>полезность</a:t>
              </a:r>
            </a:p>
          </p:txBody>
        </p:sp>
        <p:sp>
          <p:nvSpPr>
            <p:cNvPr id="7" name="_s5132"/>
            <p:cNvSpPr>
              <a:spLocks noChangeArrowheads="1"/>
            </p:cNvSpPr>
            <p:nvPr/>
          </p:nvSpPr>
          <p:spPr bwMode="auto">
            <a:xfrm>
              <a:off x="1710" y="3000"/>
              <a:ext cx="864" cy="2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1" u="none" strike="noStrike" cap="none" normalizeH="0" baseline="0" smtClean="0">
                  <a:ln>
                    <a:noFill/>
                  </a:ln>
                  <a:solidFill>
                    <a:srgbClr val="663300"/>
                  </a:solidFill>
                  <a:effectLst/>
                  <a:latin typeface="Arial" charset="0"/>
                  <a:cs typeface="Arial" charset="0"/>
                </a:rPr>
                <a:t>интерес</a:t>
              </a:r>
            </a:p>
          </p:txBody>
        </p:sp>
      </p:grp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755650" y="4508500"/>
            <a:ext cx="1295400" cy="504825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755650" y="6021388"/>
            <a:ext cx="1295400" cy="5048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755650" y="5229225"/>
            <a:ext cx="1295400" cy="504825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99" name="WordArt 31"/>
          <p:cNvSpPr>
            <a:spLocks noChangeArrowheads="1" noChangeShapeType="1" noTextEdit="1"/>
          </p:cNvSpPr>
          <p:nvPr/>
        </p:nvSpPr>
        <p:spPr bwMode="auto">
          <a:xfrm>
            <a:off x="2627313" y="4508500"/>
            <a:ext cx="388778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высокая оценка</a:t>
            </a:r>
          </a:p>
        </p:txBody>
      </p:sp>
      <p:sp>
        <p:nvSpPr>
          <p:cNvPr id="32800" name="WordArt 32"/>
          <p:cNvSpPr>
            <a:spLocks noChangeArrowheads="1" noChangeShapeType="1" noTextEdit="1"/>
          </p:cNvSpPr>
          <p:nvPr/>
        </p:nvSpPr>
        <p:spPr bwMode="auto">
          <a:xfrm>
            <a:off x="2627313" y="5229225"/>
            <a:ext cx="388778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средняя оценка</a:t>
            </a:r>
          </a:p>
        </p:txBody>
      </p:sp>
      <p:sp>
        <p:nvSpPr>
          <p:cNvPr id="32801" name="WordArt 33"/>
          <p:cNvSpPr>
            <a:spLocks noChangeArrowheads="1" noChangeShapeType="1" noTextEdit="1"/>
          </p:cNvSpPr>
          <p:nvPr/>
        </p:nvSpPr>
        <p:spPr bwMode="auto">
          <a:xfrm>
            <a:off x="2700338" y="5949950"/>
            <a:ext cx="388778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низкая оценка</a:t>
            </a:r>
          </a:p>
        </p:txBody>
      </p:sp>
    </p:spTree>
    <p:extLst>
      <p:ext uri="{BB962C8B-B14F-4D97-AF65-F5344CB8AC3E}">
        <p14:creationId xmlns="" xmlns:p14="http://schemas.microsoft.com/office/powerpoint/2010/main" val="31406203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6" grpId="0" animBg="1"/>
      <p:bldP spid="32797" grpId="0" animBg="1"/>
      <p:bldP spid="32798" grpId="0" animBg="1"/>
      <p:bldP spid="32799" grpId="0" animBg="1"/>
      <p:bldP spid="32800" grpId="0" animBg="1"/>
      <p:bldP spid="32801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Рефлексия Содержания учебного материала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b="1" dirty="0" smtClean="0"/>
              <a:t>Я выбрал эти задания на уроке,</a:t>
            </a:r>
          </a:p>
          <a:p>
            <a:pPr>
              <a:buNone/>
            </a:pPr>
            <a:r>
              <a:rPr lang="ru-RU" b="1" dirty="0" smtClean="0"/>
              <a:t>                          потому что: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они мне нравятся больше остальных…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я чувствую, что справлюсь с ними хуже, чем с другими заданиями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они легче остальных заданий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</a:t>
            </a:r>
            <a:r>
              <a:rPr lang="ru-RU" b="1" dirty="0" smtClean="0"/>
              <a:t>Сегодня на уроке я: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научился…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было интересно…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было трудно…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мои ощущения…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этот урок дал мне для жизни…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больше всего понравились задания…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Рефлексия Содержания учебного материала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 этап-создание банка идей, возможное решение проблемы.</a:t>
            </a:r>
          </a:p>
          <a:p>
            <a:r>
              <a:rPr lang="ru-RU" dirty="0" smtClean="0"/>
              <a:t>2 этап- коллективное обсуждение идей и предложений.</a:t>
            </a:r>
          </a:p>
          <a:p>
            <a:r>
              <a:rPr lang="ru-RU" dirty="0" smtClean="0"/>
              <a:t>3 этап- выбор наиболее перспективных решений с точки зрения имеющихся на данный момент ресурсов.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972" y="30171"/>
            <a:ext cx="910576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Прием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«Учебный мозговой штурм»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590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88325020"/>
              </p:ext>
            </p:extLst>
          </p:nvPr>
        </p:nvGraphicFramePr>
        <p:xfrm>
          <a:off x="457200" y="1556792"/>
          <a:ext cx="8229600" cy="456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9552" y="332656"/>
            <a:ext cx="5441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Прием «кластер»</a:t>
            </a:r>
            <a:endParaRPr lang="ru-RU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051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C:\Documents and Settings\Admin\Рабочий стол\бабочки\62198492_85448d29aaa3109c6d86cf964f4628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0888"/>
            <a:ext cx="3771900" cy="4176464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499992" y="2226687"/>
            <a:ext cx="14401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9512" y="188640"/>
            <a:ext cx="8208912" cy="10801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Учим таблицу умножения 9, при помощи рук.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728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83568" y="260648"/>
            <a:ext cx="7920880" cy="93610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Рефлексия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C:\Documents and Settings\Admin\Рабочий стол\бабочки\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4032448" cy="3672408"/>
          </a:xfrm>
          <a:prstGeom prst="rect">
            <a:avLst/>
          </a:prstGeom>
          <a:noFill/>
        </p:spPr>
      </p:pic>
      <p:pic>
        <p:nvPicPr>
          <p:cNvPr id="4" name="Рисунок 3" descr="C:\Documents and Settings\Admin\Рабочий стол\бабочки\a_082316d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628800"/>
            <a:ext cx="3888432" cy="36724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5373216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понравился данный  приём запоминания таблицы умножения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5445224"/>
            <a:ext cx="374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неинтересно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887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«Плюс. Минус. Интересно»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5813" y="2643188"/>
            <a:ext cx="28575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02060"/>
                </a:solidFill>
              </a:rPr>
              <a:t>Плюс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43313" y="2643188"/>
            <a:ext cx="235743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</a:rPr>
              <a:t>Минус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00750" y="2643188"/>
            <a:ext cx="26431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</a:rPr>
              <a:t>Интересно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-215106" y="4644231"/>
            <a:ext cx="20002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2606675" y="4679950"/>
            <a:ext cx="20716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4895056" y="4679157"/>
            <a:ext cx="22129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7537451" y="4679950"/>
            <a:ext cx="221456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714348" y="3571876"/>
            <a:ext cx="29289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графу «П» – «плюс» записывается всё, что понравилось на уроке.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868" y="3500438"/>
            <a:ext cx="25003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графу «М» – «минус» записывается все, что не понравилось на уроке</a:t>
            </a:r>
            <a:r>
              <a:rPr lang="ru-RU" b="1" dirty="0" smtClean="0"/>
              <a:t>,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929322" y="3500437"/>
            <a:ext cx="27146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графу «И» – «интересно» учащиеся вписывают все любопытные факты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00010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Автор Эдвард де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Боно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доктор медицинских наук, доктор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философии Кембриджского университета, специалист в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области развития практических навыков в области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мышления.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23528" y="1264981"/>
            <a:ext cx="828092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индивидуальная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формирование реальной самооценки (-за что ты можешь оценить свою работу, - беседа с ребенком по результатам самооценки –почему выбран тот или иной уровень)</a:t>
            </a:r>
            <a:endParaRPr lang="ru-RU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групповая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акцентирование ценности деятельности каждого члена группы для достижения максимального результата в решении поставленной задачи. («Смогли бы сделать, если бы с нами не работал ….(имя)» «Какую помощь в работе оказал… (имя)»)</a:t>
            </a:r>
            <a:endParaRPr lang="ru-RU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9512" y="260648"/>
            <a:ext cx="8964488" cy="64807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Рефлексия бывает:</a:t>
            </a:r>
            <a:endParaRPr lang="ru-RU" sz="3200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246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95536" y="1593034"/>
            <a:ext cx="818471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Показать детям, как они работали в группе.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Каков уровень их коммуникации, анализируется не только результат, но и процесс работы.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общение в ходе работы влияло на выполнение задания?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Делало её более эффективной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Тормозило выполнение задания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позволило точно выполнить задачу, испортило отношение в группе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каком уровне в большей степени осуществлялось общение в группе?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Обмен информацией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Взаимодействие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Взаимопонимание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3528" y="260648"/>
            <a:ext cx="8568952" cy="13681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рефлексивной деятельности в группе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13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683568" y="188640"/>
            <a:ext cx="8208912" cy="129614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Рефлексия  моей сегодня деятельности. 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1" y="1988840"/>
            <a:ext cx="6120679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1.Ваш  мастер – класс </a:t>
            </a:r>
          </a:p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мне не понравился 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501008"/>
            <a:ext cx="489654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2.Неплохой вариант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4581128"/>
            <a:ext cx="724884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3.Очень интересный вариант. </a:t>
            </a:r>
            <a:endParaRPr lang="ru-RU" sz="4000" b="1" dirty="0">
              <a:solidFill>
                <a:srgbClr val="8064A2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201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Оценка мастер - класса</a:t>
            </a:r>
            <a:endParaRPr lang="ru-RU" dirty="0"/>
          </a:p>
        </p:txBody>
      </p:sp>
      <p:pic>
        <p:nvPicPr>
          <p:cNvPr id="4" name="Содержимое 3" descr="iCANWSKE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3116"/>
            <a:ext cx="4000528" cy="4000528"/>
          </a:xfrm>
        </p:spPr>
      </p:pic>
      <p:pic>
        <p:nvPicPr>
          <p:cNvPr id="8194" name="Picture 2" descr="C:\Documents and Settings\ДОЧА\Мои документы\Мои рисунки\iCAFUM3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071678"/>
            <a:ext cx="4000528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Учить детей сегодня трудно,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раньше было нелегко.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Читать, считать, писать учили: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«Даёт корова молоко».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Век XXI – век открытий,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Век инноваций, новизны,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Но  от учителя зависит,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Какими дети быть должны.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Желаем вам, чтоб дети  в вашем классе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Светились от улыбок и любви,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Здоровья вам и творческих успехов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век инноваций, новизны!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321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«Чемодан, мясорубка, корзина»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                     - информация, которая пригодится   </a:t>
            </a:r>
          </a:p>
          <a:p>
            <a:pPr>
              <a:buNone/>
            </a:pPr>
            <a:r>
              <a:rPr lang="ru-RU" dirty="0" smtClean="0"/>
              <a:t>                         в дальнейшем, то, что возьму с </a:t>
            </a:r>
          </a:p>
          <a:p>
            <a:pPr>
              <a:buNone/>
            </a:pPr>
            <a:r>
              <a:rPr lang="ru-RU" dirty="0" smtClean="0"/>
              <a:t>                         собой.</a:t>
            </a:r>
          </a:p>
          <a:p>
            <a:pPr>
              <a:buNone/>
            </a:pPr>
            <a:r>
              <a:rPr lang="ru-RU" dirty="0" smtClean="0"/>
              <a:t>                       </a:t>
            </a:r>
          </a:p>
          <a:p>
            <a:pPr>
              <a:buNone/>
            </a:pPr>
            <a:r>
              <a:rPr lang="ru-RU" dirty="0" smtClean="0"/>
              <a:t>                       - всё обдумаю, переработаю  </a:t>
            </a:r>
          </a:p>
          <a:p>
            <a:pPr>
              <a:buNone/>
            </a:pPr>
            <a:r>
              <a:rPr lang="ru-RU" dirty="0" smtClean="0"/>
              <a:t>                         информацию.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</a:t>
            </a:r>
          </a:p>
          <a:p>
            <a:pPr>
              <a:buNone/>
            </a:pPr>
            <a:r>
              <a:rPr lang="ru-RU" dirty="0" smtClean="0"/>
              <a:t>                       - выброшу, это мне не нужно.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3794" name="Picture 2" descr="http://f1.s.qip.ru/FaNZt6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1694601" cy="1224135"/>
          </a:xfrm>
          <a:prstGeom prst="rect">
            <a:avLst/>
          </a:prstGeom>
          <a:noFill/>
        </p:spPr>
      </p:pic>
      <p:pic>
        <p:nvPicPr>
          <p:cNvPr id="33796" name="Picture 4" descr="http://myasorubit.narod.ru/images/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140968"/>
            <a:ext cx="1368152" cy="1368152"/>
          </a:xfrm>
          <a:prstGeom prst="rect">
            <a:avLst/>
          </a:prstGeom>
          <a:noFill/>
        </p:spPr>
      </p:pic>
      <p:pic>
        <p:nvPicPr>
          <p:cNvPr id="33798" name="Picture 6" descr="http://www.polimerbyt.ru/newsite/products/lg/eksv7gul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653136"/>
            <a:ext cx="1440159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D49A4-52D9-4DD2-940B-A95D7C6C871F}" type="slidenum">
              <a:rPr lang="ru-RU" smtClean="0"/>
              <a:pPr>
                <a:defRPr/>
              </a:pPr>
              <a:t>126</a:t>
            </a:fld>
            <a:endParaRPr lang="ru-RU"/>
          </a:p>
        </p:txBody>
      </p:sp>
      <p:pic>
        <p:nvPicPr>
          <p:cNvPr id="114690" name="Picture 2" descr="https://ds04.infourok.ru/uploads/ex/04c2/0008b751-d848adbf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939" y="250802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Учить детей сегодня трудно,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раньше было нелегко.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Читать, считать, писать учили: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«Даёт корова молоко».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Век XXI – век открытий,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Век инноваций, новизны,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Но  от учителя зависит,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Какими дети быть должны.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Желаем вам, чтоб дети  в вашем классе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Светились от улыбок и любви,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Здоровья вам и творческих успехов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век инноваций, новизны!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321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Прямоугольник 18"/>
          <p:cNvSpPr>
            <a:spLocks noChangeArrowheads="1"/>
          </p:cNvSpPr>
          <p:nvPr/>
        </p:nvSpPr>
        <p:spPr bwMode="auto">
          <a:xfrm>
            <a:off x="684213" y="620713"/>
            <a:ext cx="7956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3600" b="1" dirty="0">
                <a:solidFill>
                  <a:srgbClr val="009900"/>
                </a:solidFill>
                <a:latin typeface="+mn-lt"/>
                <a:cs typeface="Times New Roman" pitchFamily="18" charset="0"/>
              </a:rPr>
              <a:t>Таблица – фиксация </a:t>
            </a:r>
            <a:r>
              <a:rPr lang="ru-RU" altLang="ru-RU" sz="3600" b="1" dirty="0" smtClean="0">
                <a:solidFill>
                  <a:srgbClr val="009900"/>
                </a:solidFill>
                <a:latin typeface="+mn-lt"/>
                <a:cs typeface="Times New Roman" pitchFamily="18" charset="0"/>
              </a:rPr>
              <a:t>знаний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3600" b="1" dirty="0" smtClean="0">
                <a:solidFill>
                  <a:srgbClr val="009900"/>
                </a:solidFill>
                <a:latin typeface="+mn-lt"/>
                <a:cs typeface="Times New Roman" pitchFamily="18" charset="0"/>
              </a:rPr>
              <a:t>Бортовой журнал</a:t>
            </a:r>
            <a:endParaRPr lang="ru-RU" altLang="ru-RU" sz="3600" b="1" dirty="0">
              <a:solidFill>
                <a:srgbClr val="009900"/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755650" y="1820863"/>
          <a:ext cx="7632699" cy="2044952"/>
        </p:xfrm>
        <a:graphic>
          <a:graphicData uri="http://schemas.openxmlformats.org/drawingml/2006/table">
            <a:tbl>
              <a:tblPr/>
              <a:tblGrid>
                <a:gridCol w="2420079"/>
                <a:gridCol w="2607237"/>
                <a:gridCol w="2605383"/>
              </a:tblGrid>
              <a:tr h="9933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Знаю 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Что узнал 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Не понял,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есть вопрос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0513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96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4149725"/>
            <a:ext cx="2755900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75" y="363538"/>
            <a:ext cx="8245386" cy="1066017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227" name="TextBox 6"/>
          <p:cNvSpPr txBox="1">
            <a:spLocks noChangeArrowheads="1"/>
          </p:cNvSpPr>
          <p:nvPr/>
        </p:nvSpPr>
        <p:spPr bwMode="auto">
          <a:xfrm>
            <a:off x="1004552" y="399246"/>
            <a:ext cx="74679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hlink"/>
                </a:solidFill>
                <a:latin typeface="Comic Sans MS" pitchFamily="66" charset="0"/>
              </a:rPr>
              <a:t>Рефлексия </a:t>
            </a:r>
          </a:p>
          <a:p>
            <a:pPr algn="ctr"/>
            <a:r>
              <a:rPr lang="ru-RU" sz="2800" b="1" dirty="0" smtClean="0">
                <a:solidFill>
                  <a:schemeClr val="hlink"/>
                </a:solidFill>
                <a:latin typeface="Comic Sans MS" pitchFamily="66" charset="0"/>
              </a:rPr>
              <a:t>содержания учебного материала</a:t>
            </a:r>
            <a:r>
              <a:rPr lang="ru-RU" sz="2800" dirty="0" smtClean="0">
                <a:solidFill>
                  <a:schemeClr val="hlink"/>
                </a:solidFill>
                <a:latin typeface="Comic Sans MS" pitchFamily="66" charset="0"/>
              </a:rPr>
              <a:t> </a:t>
            </a:r>
          </a:p>
          <a:p>
            <a:pPr algn="ctr"/>
            <a:endParaRPr lang="ru-RU" sz="2800" b="1" dirty="0">
              <a:solidFill>
                <a:schemeClr val="hlink"/>
              </a:solidFill>
              <a:latin typeface="Comic Sans MS" pitchFamily="66" charset="0"/>
            </a:endParaRPr>
          </a:p>
        </p:txBody>
      </p:sp>
      <p:pic>
        <p:nvPicPr>
          <p:cNvPr id="52228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304800"/>
            <a:ext cx="9207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953037" y="1699543"/>
            <a:ext cx="6619740" cy="4837112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Своей работой на уроке:</a:t>
            </a:r>
          </a:p>
          <a:p>
            <a:r>
              <a:rPr lang="ru-RU" sz="2800" b="1" dirty="0" smtClean="0">
                <a:solidFill>
                  <a:prstClr val="black"/>
                </a:solidFill>
              </a:rPr>
              <a:t>         Доволен….</a:t>
            </a:r>
          </a:p>
          <a:p>
            <a:r>
              <a:rPr lang="ru-RU" sz="2800" b="1" dirty="0" smtClean="0">
                <a:solidFill>
                  <a:prstClr val="black"/>
                </a:solidFill>
              </a:rPr>
              <a:t>         Не совсем доволен….</a:t>
            </a:r>
          </a:p>
          <a:p>
            <a:r>
              <a:rPr lang="ru-RU" sz="2800" b="1" dirty="0" smtClean="0">
                <a:solidFill>
                  <a:prstClr val="black"/>
                </a:solidFill>
              </a:rPr>
              <a:t>         Я недоволен потому что…</a:t>
            </a:r>
          </a:p>
          <a:p>
            <a:pPr eaLnBrk="0" hangingPunct="0">
              <a:tabLst>
                <a:tab pos="228600" algn="l"/>
              </a:tabLs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Упражнение </a:t>
            </a:r>
            <a:r>
              <a:rPr lang="ru-RU" sz="28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Комплимент</a:t>
            </a:r>
            <a:r>
              <a:rPr lang="ru-RU" sz="28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»</a:t>
            </a:r>
            <a:endParaRPr lang="ru-RU" sz="1200" dirty="0" smtClean="0">
              <a:solidFill>
                <a:srgbClr val="FF0000"/>
              </a:solidFill>
              <a:latin typeface="Arial" pitchFamily="34" charset="0"/>
            </a:endParaRPr>
          </a:p>
          <a:p>
            <a:pPr algn="ctr" eaLnBrk="0" hangingPunct="0">
              <a:buFontTx/>
              <a:buChar char="•"/>
              <a:tabLst>
                <a:tab pos="228600" algn="l"/>
              </a:tabLs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Комплимент-похвала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</a:endParaRPr>
          </a:p>
          <a:p>
            <a:pPr algn="ctr" eaLnBrk="0" hangingPunct="0">
              <a:buFontTx/>
              <a:buChar char="•"/>
              <a:tabLst>
                <a:tab pos="228600" algn="l"/>
              </a:tabLs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Комплимент деловым качествам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</a:endParaRPr>
          </a:p>
          <a:p>
            <a:pPr algn="ctr" eaLnBrk="0" hangingPunct="0">
              <a:buFontTx/>
              <a:buChar char="•"/>
              <a:tabLst>
                <a:tab pos="228600" algn="l"/>
              </a:tabLs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Комплимент в чувствах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</a:endParaRPr>
          </a:p>
          <a:p>
            <a:pPr algn="ctr" eaLnBrk="1" hangingPunct="1"/>
            <a:endParaRPr lang="ru-RU" sz="2800" b="1" dirty="0" smtClean="0">
              <a:solidFill>
                <a:srgbClr val="0000FF"/>
              </a:solidFill>
              <a:latin typeface="Monotype Corsiva" pitchFamily="64" charset="0"/>
            </a:endParaRPr>
          </a:p>
        </p:txBody>
      </p:sp>
      <p:sp>
        <p:nvSpPr>
          <p:cNvPr id="9" name="Номер слайда 8"/>
          <p:cNvSpPr txBox="1">
            <a:spLocks noGrp="1"/>
          </p:cNvSpPr>
          <p:nvPr/>
        </p:nvSpPr>
        <p:spPr>
          <a:xfrm>
            <a:off x="6513513" y="6002338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74B587B-1088-4F01-91AA-4D401C1F6BEE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129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431279" y="2846231"/>
          <a:ext cx="1579380" cy="880872"/>
        </p:xfrm>
        <a:graphic>
          <a:graphicData uri="http://schemas.openxmlformats.org/drawingml/2006/table">
            <a:tbl>
              <a:tblPr/>
              <a:tblGrid>
                <a:gridCol w="394845"/>
                <a:gridCol w="394845"/>
                <a:gridCol w="394845"/>
                <a:gridCol w="394845"/>
              </a:tblGrid>
              <a:tr h="373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Таблица для слушателей.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242175" y="6245225"/>
            <a:ext cx="1901825" cy="476250"/>
          </a:xfrm>
        </p:spPr>
        <p:txBody>
          <a:bodyPr/>
          <a:lstStyle/>
          <a:p>
            <a:pPr>
              <a:defRPr/>
            </a:pPr>
            <a:fld id="{A854834E-B759-4555-9F1E-41CCC3576E12}" type="slidenum">
              <a:rPr lang="ru-RU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13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357158" y="285728"/>
            <a:ext cx="1295400" cy="4318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285720" y="1214422"/>
            <a:ext cx="1295400" cy="431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285720" y="2143116"/>
            <a:ext cx="1295400" cy="4318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295" name="Rectangle 10"/>
          <p:cNvSpPr>
            <a:spLocks noChangeArrowheads="1"/>
          </p:cNvSpPr>
          <p:nvPr/>
        </p:nvSpPr>
        <p:spPr bwMode="auto">
          <a:xfrm>
            <a:off x="323850" y="3068638"/>
            <a:ext cx="1295400" cy="4318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296" name="Rectangle 11"/>
          <p:cNvSpPr>
            <a:spLocks noChangeArrowheads="1"/>
          </p:cNvSpPr>
          <p:nvPr/>
        </p:nvSpPr>
        <p:spPr bwMode="auto">
          <a:xfrm>
            <a:off x="285720" y="4000504"/>
            <a:ext cx="1295400" cy="4318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297" name="Rectangle 12"/>
          <p:cNvSpPr>
            <a:spLocks noChangeArrowheads="1"/>
          </p:cNvSpPr>
          <p:nvPr/>
        </p:nvSpPr>
        <p:spPr bwMode="auto">
          <a:xfrm>
            <a:off x="285720" y="4929198"/>
            <a:ext cx="1295400" cy="4318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298" name="Rectangle 13"/>
          <p:cNvSpPr>
            <a:spLocks noChangeArrowheads="1"/>
          </p:cNvSpPr>
          <p:nvPr/>
        </p:nvSpPr>
        <p:spPr bwMode="auto">
          <a:xfrm>
            <a:off x="357158" y="5929330"/>
            <a:ext cx="1295400" cy="431800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299" name="Rectangle 14"/>
          <p:cNvSpPr>
            <a:spLocks noChangeArrowheads="1"/>
          </p:cNvSpPr>
          <p:nvPr/>
        </p:nvSpPr>
        <p:spPr bwMode="auto">
          <a:xfrm>
            <a:off x="1908175" y="188913"/>
            <a:ext cx="67675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</a:rPr>
              <a:t>вы стремитесь к лидерству, вам не хватает новых завоеваний и побед. Возможно, в данный момент вам недостает ярких эмоциональных впечатлений</a:t>
            </a:r>
            <a:r>
              <a:rPr lang="ru-RU" sz="1000" b="1" dirty="0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12300" name="Rectangle 15"/>
          <p:cNvSpPr>
            <a:spLocks noChangeArrowheads="1"/>
          </p:cNvSpPr>
          <p:nvPr/>
        </p:nvSpPr>
        <p:spPr bwMode="auto">
          <a:xfrm>
            <a:off x="1835150" y="1268413"/>
            <a:ext cx="6985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</a:rPr>
              <a:t>– знак возбуждения нервной системы. Это значит, что вы созрели для каких-то серьезных перемен в жизни. </a:t>
            </a:r>
          </a:p>
        </p:txBody>
      </p:sp>
      <p:sp>
        <p:nvSpPr>
          <p:cNvPr id="12301" name="Rectangle 16"/>
          <p:cNvSpPr>
            <a:spLocks noChangeArrowheads="1"/>
          </p:cNvSpPr>
          <p:nvPr/>
        </p:nvSpPr>
        <p:spPr bwMode="auto">
          <a:xfrm>
            <a:off x="1835150" y="2016125"/>
            <a:ext cx="68405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</a:rPr>
              <a:t>– вам не хватает нежности и легкости. Вероятно, вы немного устали от серьезной работы, четких планов, вас тянет к чему-нибудь беззаботному. </a:t>
            </a:r>
          </a:p>
        </p:txBody>
      </p:sp>
      <p:sp>
        <p:nvSpPr>
          <p:cNvPr id="12302" name="Rectangle 17"/>
          <p:cNvSpPr>
            <a:spLocks noChangeArrowheads="1"/>
          </p:cNvSpPr>
          <p:nvPr/>
        </p:nvSpPr>
        <p:spPr bwMode="auto">
          <a:xfrm>
            <a:off x="1835150" y="2889250"/>
            <a:ext cx="66976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</a:rPr>
              <a:t>– мечтаете о чем-то романтическом, возвышенном, далеком. Вы хотите быть максимально открытым, правдивым и при этом понятым. </a:t>
            </a:r>
          </a:p>
        </p:txBody>
      </p:sp>
      <p:sp>
        <p:nvSpPr>
          <p:cNvPr id="12303" name="Rectangle 18"/>
          <p:cNvSpPr>
            <a:spLocks noChangeArrowheads="1"/>
          </p:cNvSpPr>
          <p:nvPr/>
        </p:nvSpPr>
        <p:spPr bwMode="auto">
          <a:xfrm>
            <a:off x="1763688" y="4077072"/>
            <a:ext cx="63790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</a:rPr>
              <a:t>– вам нужна сильная разрядка и полноценный отдых. </a:t>
            </a:r>
          </a:p>
        </p:txBody>
      </p:sp>
      <p:sp>
        <p:nvSpPr>
          <p:cNvPr id="12304" name="Rectangle 19"/>
          <p:cNvSpPr>
            <a:spLocks noChangeArrowheads="1"/>
          </p:cNvSpPr>
          <p:nvPr/>
        </p:nvSpPr>
        <p:spPr bwMode="auto">
          <a:xfrm>
            <a:off x="1979712" y="4869249"/>
            <a:ext cx="62356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</a:rPr>
              <a:t>– символизирует потребность в самоутверждении, тягу к знаниям или желание карьерного роста. </a:t>
            </a:r>
          </a:p>
        </p:txBody>
      </p:sp>
      <p:sp>
        <p:nvSpPr>
          <p:cNvPr id="12305" name="Rectangle 20"/>
          <p:cNvSpPr>
            <a:spLocks noChangeArrowheads="1"/>
          </p:cNvSpPr>
          <p:nvPr/>
        </p:nvSpPr>
        <p:spPr bwMode="auto">
          <a:xfrm>
            <a:off x="2123728" y="5877312"/>
            <a:ext cx="58772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 </a:t>
            </a:r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</a:rPr>
              <a:t>– не хватает физического отдыха, вы ищете покоя. Вам нужен домашний уют, теплота и комфорт</a:t>
            </a:r>
            <a:r>
              <a:rPr lang="ru-RU" dirty="0">
                <a:solidFill>
                  <a:prstClr val="black"/>
                </a:solidFill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11448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5700" y="188640"/>
            <a:ext cx="7884876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latin typeface="+mn-lt"/>
              </a:rPr>
              <a:t>Метод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latin typeface="+mn-lt"/>
              </a:rPr>
              <a:t>«Звездопад»</a:t>
            </a:r>
            <a:endParaRPr lang="ru-RU" sz="48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288" y="1916113"/>
            <a:ext cx="8321675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+mn-lt"/>
              </a:rPr>
              <a:t>1вариантДля </a:t>
            </a:r>
            <a:r>
              <a:rPr lang="ru-RU" sz="2800" dirty="0">
                <a:latin typeface="+mn-lt"/>
              </a:rPr>
              <a:t>проведения рефлексивного момента учащимся раздают вырезанные из бумаги звёздочки, на которых необходимо написать самый запомнившийся на уроке момент, самое интересное задание, то, чему ребёнок научился, что его порадовало. Звёздочки с надписями располагаются на «небе»- заготовленном листе ватмана.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C:\Documents and Settings\Admin\Рабочий стол\бабочки\e3b316d7a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83" y="260648"/>
            <a:ext cx="9098217" cy="5436604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467544" y="6021288"/>
            <a:ext cx="8424936" cy="5760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Спасибо за внимание 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529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C:\Documents and Settings\Admin\Рабочий стол\бабочки\e3b316d7a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83" y="260648"/>
            <a:ext cx="9098217" cy="5436604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467544" y="6021288"/>
            <a:ext cx="8424936" cy="5760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Спасибо за внимание 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529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C714-114A-4441-90D2-0072012EF832}" type="slidenum">
              <a:rPr lang="ru-RU" altLang="ru-RU">
                <a:solidFill>
                  <a:srgbClr val="000000"/>
                </a:solidFill>
              </a:rPr>
              <a:pPr/>
              <a:t>133</a:t>
            </a:fld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33796" name="Picture 4" descr="flash_prikoly_i_flash_multik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04813"/>
            <a:ext cx="5327650" cy="4032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WordArt 5"/>
          <p:cNvSpPr>
            <a:spLocks noChangeArrowheads="1" noChangeShapeType="1" noTextEdit="1"/>
          </p:cNvSpPr>
          <p:nvPr/>
        </p:nvSpPr>
        <p:spPr bwMode="auto">
          <a:xfrm>
            <a:off x="755650" y="3789363"/>
            <a:ext cx="7993063" cy="20891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kern="10" spc="-18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Всем   спасибо!</a:t>
            </a:r>
          </a:p>
        </p:txBody>
      </p:sp>
    </p:spTree>
    <p:extLst>
      <p:ext uri="{BB962C8B-B14F-4D97-AF65-F5344CB8AC3E}">
        <p14:creationId xmlns="" xmlns:p14="http://schemas.microsoft.com/office/powerpoint/2010/main" val="248388667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  <p:bldP spid="33797" grpId="1" animBg="1"/>
      <p:bldP spid="33797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53C-6D6A-4975-83EA-4943A0C9952F}" type="slidenum">
              <a:rPr lang="ru-RU" altLang="ru-RU"/>
              <a:pPr/>
              <a:t>14</a:t>
            </a:fld>
            <a:endParaRPr lang="ru-RU" altLang="ru-RU"/>
          </a:p>
        </p:txBody>
      </p:sp>
      <p:pic>
        <p:nvPicPr>
          <p:cNvPr id="26630" name="Picture 6" descr="19201888b29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573463"/>
            <a:ext cx="1763712" cy="20875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323850" y="476250"/>
            <a:ext cx="1295400" cy="4318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323850" y="1341438"/>
            <a:ext cx="1295400" cy="431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323850" y="2133600"/>
            <a:ext cx="1295400" cy="4318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323850" y="3068638"/>
            <a:ext cx="1295400" cy="4318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323850" y="4005263"/>
            <a:ext cx="1295400" cy="4318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323850" y="4797425"/>
            <a:ext cx="1295400" cy="4318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323850" y="5661025"/>
            <a:ext cx="1295400" cy="431800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1908175" y="188913"/>
            <a:ext cx="6767513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Красный – вы стремитесь к лидерству, вам не хватает новых завоеваний и побед. Возможно, в данный момент вам недостает ярких эмоциональных впечатлений</a:t>
            </a:r>
            <a:r>
              <a:rPr lang="ru-RU" altLang="ru-RU" sz="1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1835150" y="1268413"/>
            <a:ext cx="7308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Оранжевый – знак возбуждения нервной системы. Вы созрели для каких-то серьезных перемен в жизни. </a:t>
            </a: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1835150" y="2016125"/>
            <a:ext cx="73088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b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Розовый – вам не хватает нежности и легкости. Вероятно, вы немного устали от серьезной работы, четких планов, вас тянет к чему-нибудь беззаботному.</a:t>
            </a:r>
            <a:r>
              <a:rPr lang="ru-RU" altLang="ru-RU" b="1">
                <a:solidFill>
                  <a:srgbClr val="FF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1835150" y="2889250"/>
            <a:ext cx="73088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b="1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Голубой – мечтаете о чем-то романтическом, возвышенном, далеком. Вы хотите быть максимально открытым, правдивым и при этом понятым. </a:t>
            </a: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1928794" y="3860800"/>
            <a:ext cx="5380056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altLang="ru-RU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Темно-синий – вам нужна сильная разрядка и полноценный отдых. </a:t>
            </a: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2000233" y="4652963"/>
            <a:ext cx="530861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altLang="ru-RU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Зеленый – символизирует потребность в самоутверждении, тягу к знаниям или желание карьерного роста.</a:t>
            </a:r>
            <a:r>
              <a:rPr lang="ru-RU" altLang="ru-RU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1979613" y="5589588"/>
            <a:ext cx="532923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Коричневый – не хватает физического отдыха, вы ищете покоя. Вам нужен домашний уют, теплота и комфорт.</a:t>
            </a:r>
            <a:r>
              <a:rPr lang="ru-RU" altLang="ru-RU" b="1">
                <a:solidFill>
                  <a:srgbClr val="663300"/>
                </a:solidFill>
              </a:rPr>
              <a:t> </a:t>
            </a:r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7235825" y="6491288"/>
            <a:ext cx="1908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/>
            <a:r>
              <a:rPr lang="ru-RU" altLang="ru-RU" b="1"/>
              <a:t>Макс Лютер</a:t>
            </a:r>
          </a:p>
        </p:txBody>
      </p:sp>
    </p:spTree>
    <p:extLst>
      <p:ext uri="{BB962C8B-B14F-4D97-AF65-F5344CB8AC3E}">
        <p14:creationId xmlns="" xmlns:p14="http://schemas.microsoft.com/office/powerpoint/2010/main" val="37135303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/>
          </p:cNvSpPr>
          <p:nvPr>
            <p:ph type="body" idx="1"/>
          </p:nvPr>
        </p:nvSpPr>
        <p:spPr>
          <a:xfrm>
            <a:off x="395288" y="214291"/>
            <a:ext cx="8229600" cy="580709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4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Задачи: </a:t>
            </a:r>
          </a:p>
          <a:p>
            <a:pPr eaLnBrk="1" hangingPunct="1">
              <a:lnSpc>
                <a:spcPct val="90000"/>
              </a:lnSpc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Познакомить коллег с понятием “рефлексия”; </a:t>
            </a:r>
          </a:p>
          <a:p>
            <a:pPr eaLnBrk="1" hangingPunct="1">
              <a:lnSpc>
                <a:spcPct val="90000"/>
              </a:lnSpc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Дать представление о классификации рефлексии;</a:t>
            </a:r>
          </a:p>
          <a:p>
            <a:pPr eaLnBrk="1" hangingPunct="1">
              <a:lnSpc>
                <a:spcPct val="90000"/>
              </a:lnSpc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Показать конкретные варианты проведения рефлексии на уроках;</a:t>
            </a:r>
          </a:p>
          <a:p>
            <a:pPr eaLnBrk="1" hangingPunct="1">
              <a:lnSpc>
                <a:spcPct val="90000"/>
              </a:lnSpc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Создать условия для активного взаимодействия ведущего мастер – класс и участников мастер – класса </a:t>
            </a:r>
          </a:p>
        </p:txBody>
      </p:sp>
    </p:spTree>
    <p:extLst>
      <p:ext uri="{BB962C8B-B14F-4D97-AF65-F5344CB8AC3E}">
        <p14:creationId xmlns="" xmlns:p14="http://schemas.microsoft.com/office/powerpoint/2010/main" val="2367429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r>
              <a:rPr lang="ru-RU" dirty="0" smtClean="0">
                <a:solidFill>
                  <a:srgbClr val="0070C0"/>
                </a:solidFill>
              </a:rPr>
              <a:t> Главная заповедь учителя: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4800" dirty="0" smtClean="0"/>
              <a:t>«Заметить </a:t>
            </a:r>
          </a:p>
          <a:p>
            <a:pPr algn="ctr">
              <a:buNone/>
            </a:pPr>
            <a:r>
              <a:rPr lang="ru-RU" sz="4800" dirty="0" smtClean="0"/>
              <a:t>даже самое маленькое продвижение ученика </a:t>
            </a:r>
          </a:p>
          <a:p>
            <a:pPr algn="ctr">
              <a:buNone/>
            </a:pPr>
            <a:r>
              <a:rPr lang="ru-RU" sz="4800" dirty="0" smtClean="0"/>
              <a:t>вперёд </a:t>
            </a:r>
          </a:p>
          <a:p>
            <a:pPr algn="ctr">
              <a:buNone/>
            </a:pPr>
            <a:r>
              <a:rPr lang="ru-RU" sz="4800" dirty="0" smtClean="0"/>
              <a:t> и поддержать его успех»</a:t>
            </a:r>
          </a:p>
          <a:p>
            <a:pPr algn="ctr">
              <a:buNone/>
            </a:pPr>
            <a:r>
              <a:rPr lang="ru-RU" sz="4800" dirty="0" smtClean="0"/>
              <a:t>                                  </a:t>
            </a:r>
            <a:endParaRPr lang="ru-RU" sz="4800" dirty="0"/>
          </a:p>
        </p:txBody>
      </p:sp>
    </p:spTree>
    <p:extLst>
      <p:ext uri="{BB962C8B-B14F-4D97-AF65-F5344CB8AC3E}">
        <p14:creationId xmlns="" xmlns:p14="http://schemas.microsoft.com/office/powerpoint/2010/main" val="233020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17971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Ребёнок хочет быть </a:t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активным, самостоятельным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780928"/>
            <a:ext cx="8524056" cy="329919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В зависимости от обстоятельств,               можно использовать один из видов                 учебно-познавательной де</a:t>
            </a:r>
            <a:r>
              <a:rPr lang="ru-RU" dirty="0" smtClean="0">
                <a:solidFill>
                  <a:srgbClr val="FF0000"/>
                </a:solidFill>
              </a:rPr>
              <a:t>я</a:t>
            </a:r>
            <a:r>
              <a:rPr lang="ru-RU" dirty="0" smtClean="0"/>
              <a:t>тельности,                 отражающих 4 сферы                                   человеческой сущности.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9847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4 сферы человеческой сущности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                   успел – не успел</a:t>
            </a:r>
            <a:endParaRPr lang="ru-RU" dirty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2071670" y="1857364"/>
            <a:ext cx="4643470" cy="250033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Ф</a:t>
            </a:r>
            <a:r>
              <a:rPr lang="ru-RU" sz="4400" dirty="0" smtClean="0">
                <a:solidFill>
                  <a:schemeClr val="tx1"/>
                </a:solidFill>
              </a:rPr>
              <a:t>изическая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 сферы человеческой сущности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          </a:t>
            </a:r>
          </a:p>
          <a:p>
            <a:pPr algn="ctr">
              <a:buNone/>
            </a:pPr>
            <a:r>
              <a:rPr lang="ru-RU" dirty="0" smtClean="0"/>
              <a:t> самочувствие:</a:t>
            </a:r>
          </a:p>
          <a:p>
            <a:pPr algn="ctr">
              <a:buNone/>
            </a:pPr>
            <a:r>
              <a:rPr lang="ru-RU" dirty="0" smtClean="0"/>
              <a:t>комфортно - дискомфортно</a:t>
            </a:r>
            <a:endParaRPr lang="ru-RU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2267744" y="1772816"/>
            <a:ext cx="4662733" cy="24288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С</a:t>
            </a:r>
            <a:r>
              <a:rPr lang="ru-RU" sz="4000" dirty="0" smtClean="0">
                <a:solidFill>
                  <a:schemeClr val="tx1"/>
                </a:solidFill>
              </a:rPr>
              <a:t>енсорная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643050"/>
            <a:ext cx="5684168" cy="1181993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Рефлексия как этап современного урока в условиях ФГОС</a:t>
            </a:r>
            <a:endParaRPr lang="ru-RU" sz="5400" b="1" i="1" dirty="0">
              <a:ln>
                <a:solidFill>
                  <a:srgbClr val="00B0F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175" y="3429000"/>
            <a:ext cx="4932363" cy="11763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Рисунок 4" descr="3e5a6e730c60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11838" y="0"/>
            <a:ext cx="3332162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5" descr="7bdd6a2847df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52413" y="3806825"/>
            <a:ext cx="5292726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1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Рамка 1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616"/>
              </a:avLst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0"/>
              <a:tileRect/>
            </a:gradFill>
            <a:ln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 extrusionH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pic>
          <p:nvPicPr>
            <p:cNvPr id="2059" name="Picture 5" descr="C:\Users\Елена\AppData\Local\Microsoft\Windows\Temporary Internet Files\Content.IE5\OASCQ3G5\MC900290515[1].wmf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7380312" y="6069419"/>
              <a:ext cx="974860" cy="788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" name="Picture 8" descr="C:\Users\Елена\AppData\Local\Microsoft\Windows\Temporary Internet Files\Content.IE5\6SMSW8JI\MC900299565[1].wmf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8100392" y="4869160"/>
              <a:ext cx="885139" cy="1820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5" name="Picture 2" descr="C:\Users\Елена\AppData\Local\Temp\Rar$DI06.521\DJFS_TOA_FeltFlower1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-1058180">
            <a:off x="103188" y="106363"/>
            <a:ext cx="828675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4313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 сферы человеческой сущности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              понял – не понял</a:t>
            </a:r>
            <a:endParaRPr lang="ru-RU" dirty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1357290" y="2132856"/>
            <a:ext cx="6383062" cy="27363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и</a:t>
            </a:r>
            <a:r>
              <a:rPr lang="ru-RU" sz="4400" dirty="0" smtClean="0">
                <a:solidFill>
                  <a:schemeClr val="tx1"/>
                </a:solidFill>
              </a:rPr>
              <a:t>нтеллектуальная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 сферы человеческой сущности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          стал </a:t>
            </a:r>
            <a:r>
              <a:rPr lang="ru-RU" dirty="0" smtClean="0">
                <a:solidFill>
                  <a:srgbClr val="FF0000"/>
                </a:solidFill>
              </a:rPr>
              <a:t>л</a:t>
            </a:r>
            <a:r>
              <a:rPr lang="ru-RU" dirty="0" smtClean="0">
                <a:solidFill>
                  <a:schemeClr val="tx1"/>
                </a:solidFill>
              </a:rPr>
              <a:t>учше - хуже</a:t>
            </a:r>
            <a:endParaRPr lang="ru-RU" dirty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1643042" y="2285992"/>
            <a:ext cx="4786346" cy="225572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духовная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В начальной школе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К</a:t>
            </a:r>
            <a:r>
              <a:rPr lang="ru-RU" b="1" dirty="0">
                <a:solidFill>
                  <a:schemeClr val="tx1"/>
                </a:solidFill>
              </a:rPr>
              <a:t>аждый ученик </a:t>
            </a:r>
            <a:r>
              <a:rPr lang="ru-RU" b="1" dirty="0" smtClean="0">
                <a:solidFill>
                  <a:schemeClr val="tx1"/>
                </a:solidFill>
              </a:rPr>
              <a:t>должен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16832"/>
            <a:ext cx="8668072" cy="416329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4400" b="1" dirty="0" smtClean="0">
                <a:solidFill>
                  <a:schemeClr val="tx1"/>
                </a:solidFill>
              </a:rPr>
              <a:t>научиться управлять собой, </a:t>
            </a:r>
          </a:p>
          <a:p>
            <a:pPr>
              <a:buFont typeface="Arial" pitchFamily="34" charset="0"/>
              <a:buChar char="•"/>
            </a:pPr>
            <a:r>
              <a:rPr lang="ru-RU" sz="4400" b="1" dirty="0">
                <a:solidFill>
                  <a:schemeClr val="tx1"/>
                </a:solidFill>
              </a:rPr>
              <a:t>у</a:t>
            </a:r>
            <a:r>
              <a:rPr lang="ru-RU" sz="4400" b="1" dirty="0" smtClean="0">
                <a:solidFill>
                  <a:schemeClr val="tx1"/>
                </a:solidFill>
              </a:rPr>
              <a:t>меть оценивать свою деятельность,</a:t>
            </a:r>
          </a:p>
          <a:p>
            <a:pPr>
              <a:buFont typeface="Arial" pitchFamily="34" charset="0"/>
              <a:buChar char="•"/>
            </a:pPr>
            <a:r>
              <a:rPr lang="ru-RU" sz="4400" b="1" dirty="0" smtClean="0">
                <a:solidFill>
                  <a:schemeClr val="tx1"/>
                </a:solidFill>
              </a:rPr>
              <a:t>испытать чувство </a:t>
            </a:r>
            <a:r>
              <a:rPr lang="ru-RU" sz="4400" b="1" dirty="0" smtClean="0">
                <a:solidFill>
                  <a:srgbClr val="FF0000"/>
                </a:solidFill>
              </a:rPr>
              <a:t>р</a:t>
            </a:r>
            <a:r>
              <a:rPr lang="ru-RU" sz="4400" b="1" dirty="0" smtClean="0">
                <a:solidFill>
                  <a:schemeClr val="tx1"/>
                </a:solidFill>
              </a:rPr>
              <a:t>адости и своей значимости.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268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Единство целей учит</a:t>
            </a:r>
            <a:r>
              <a:rPr lang="ru-RU" b="1" dirty="0">
                <a:solidFill>
                  <a:srgbClr val="FF0000"/>
                </a:solidFill>
              </a:rPr>
              <a:t>е</a:t>
            </a:r>
            <a:r>
              <a:rPr lang="ru-RU" b="1" dirty="0">
                <a:solidFill>
                  <a:schemeClr val="tx1"/>
                </a:solidFill>
              </a:rPr>
              <a:t>ля и </a:t>
            </a:r>
            <a:r>
              <a:rPr lang="ru-RU" b="1" dirty="0" smtClean="0">
                <a:solidFill>
                  <a:schemeClr val="tx1"/>
                </a:solidFill>
              </a:rPr>
              <a:t>уч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b="1" dirty="0" smtClean="0">
                <a:solidFill>
                  <a:schemeClr val="tx1"/>
                </a:solidFill>
              </a:rPr>
              <a:t>ника ведёт  в конечном итоге к определённым результатам, когда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4400" b="1" dirty="0" smtClean="0">
                <a:solidFill>
                  <a:srgbClr val="FF0000"/>
                </a:solidFill>
              </a:rPr>
              <a:t>К</a:t>
            </a:r>
            <a:r>
              <a:rPr lang="ru-RU" sz="4400" b="1" dirty="0" smtClean="0">
                <a:solidFill>
                  <a:schemeClr val="tx1"/>
                </a:solidFill>
              </a:rPr>
              <a:t>аждый ученик может оценить свою деятельность</a:t>
            </a:r>
          </a:p>
          <a:p>
            <a:pPr>
              <a:buFont typeface="Arial" pitchFamily="34" charset="0"/>
              <a:buChar char="•"/>
            </a:pPr>
            <a:r>
              <a:rPr lang="ru-RU" sz="4400" b="1" dirty="0" smtClean="0">
                <a:solidFill>
                  <a:srgbClr val="FF0000"/>
                </a:solidFill>
              </a:rPr>
              <a:t>Р</a:t>
            </a:r>
            <a:r>
              <a:rPr lang="ru-RU" sz="4400" b="1" dirty="0" smtClean="0">
                <a:solidFill>
                  <a:schemeClr val="tx1"/>
                </a:solidFill>
              </a:rPr>
              <a:t>адость своей значимости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2571744"/>
            <a:ext cx="8020000" cy="350838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9600" b="1" dirty="0" smtClean="0">
                <a:solidFill>
                  <a:srgbClr val="FF0000"/>
                </a:solidFill>
              </a:rPr>
              <a:t>РЕФЛЕКСИЯ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95536" y="1340768"/>
            <a:ext cx="8424936" cy="46805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 мастер- класс: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«Рефлексия учащихся на уроках в начальной школе».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686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/>
          </p:cNvSpPr>
          <p:nvPr>
            <p:ph type="body" idx="1"/>
          </p:nvPr>
        </p:nvSpPr>
        <p:spPr>
          <a:xfrm>
            <a:off x="395288" y="214291"/>
            <a:ext cx="8229600" cy="580709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Задачи:</a:t>
            </a:r>
            <a:r>
              <a:rPr lang="ru-RU" sz="40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Познакомить коллег с понятием “рефлексия”; </a:t>
            </a:r>
          </a:p>
          <a:p>
            <a:pPr eaLnBrk="1" hangingPunct="1">
              <a:lnSpc>
                <a:spcPct val="90000"/>
              </a:lnSpc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Дать представление о классификации рефлексии;</a:t>
            </a:r>
          </a:p>
          <a:p>
            <a:pPr eaLnBrk="1" hangingPunct="1">
              <a:lnSpc>
                <a:spcPct val="90000"/>
              </a:lnSpc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Показать конкретные варианты проведения рефлексии на уроках;</a:t>
            </a:r>
          </a:p>
          <a:p>
            <a:pPr eaLnBrk="1" hangingPunct="1">
              <a:lnSpc>
                <a:spcPct val="90000"/>
              </a:lnSpc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Создать условия для активного взаимодействия ведущего мастер – класс и участников мастер – класса </a:t>
            </a:r>
          </a:p>
        </p:txBody>
      </p:sp>
    </p:spTree>
    <p:extLst>
      <p:ext uri="{BB962C8B-B14F-4D97-AF65-F5344CB8AC3E}">
        <p14:creationId xmlns="" xmlns:p14="http://schemas.microsoft.com/office/powerpoint/2010/main" val="2367429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>
                <a:latin typeface="Arial" pitchFamily="34" charset="0"/>
                <a:cs typeface="Arial" pitchFamily="34" charset="0"/>
              </a:rPr>
              <a:t> Что же такое рефлексия?</a:t>
            </a:r>
            <a:endParaRPr lang="ru-RU" sz="4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mtClean="0">
                <a:solidFill>
                  <a:schemeClr val="tx1"/>
                </a:solidFill>
              </a:rPr>
              <a:t>   </a:t>
            </a:r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Рисунок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396" y="0"/>
            <a:ext cx="92513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     Что же такое рефлексия?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i="1" dirty="0" smtClean="0">
                <a:latin typeface="Bookman Old Style" pitchFamily="18" charset="0"/>
              </a:rPr>
              <a:t> Словарь иностранных слов определяет РЕФЛЕКСИЮ как </a:t>
            </a:r>
            <a:r>
              <a:rPr lang="ru-RU" b="1" i="1" dirty="0" smtClean="0">
                <a:latin typeface="Bookman Old Style" pitchFamily="18" charset="0"/>
              </a:rPr>
              <a:t>размышление </a:t>
            </a:r>
            <a:r>
              <a:rPr lang="ru-RU" i="1" dirty="0" smtClean="0">
                <a:latin typeface="Bookman Old Style" pitchFamily="18" charset="0"/>
              </a:rPr>
              <a:t>о своём внутреннем состоянии, </a:t>
            </a:r>
            <a:r>
              <a:rPr lang="ru-RU" b="1" i="1" dirty="0" smtClean="0">
                <a:latin typeface="Bookman Old Style" pitchFamily="18" charset="0"/>
              </a:rPr>
              <a:t>самопознание</a:t>
            </a:r>
            <a:r>
              <a:rPr lang="ru-RU" i="1" dirty="0" smtClean="0">
                <a:latin typeface="Bookman Old Style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51520" y="188640"/>
            <a:ext cx="8496944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Слово рефлексия происходит от латинского </a:t>
            </a:r>
            <a:r>
              <a:rPr lang="ru-RU" sz="2000" dirty="0" err="1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reflexio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– обращение назад.</a:t>
            </a:r>
            <a:endParaRPr lang="ru-RU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5" name="Содержимое 3" descr="prog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132856"/>
            <a:ext cx="3024336" cy="4582835"/>
          </a:xfrm>
          <a:prstGeom prst="round2DiagRect">
            <a:avLst>
              <a:gd name="adj1" fmla="val 16667"/>
              <a:gd name="adj2" fmla="val 36037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563888" y="2564904"/>
            <a:ext cx="5328592" cy="15841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Указано, что в слове рефлексия  ударение ставят на слог 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Рефлексия, это размышление о своём психическом состоянии, склонность анализировать свои переживания.</a:t>
            </a:r>
            <a:endParaRPr lang="ru-RU" sz="2400" b="1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1628800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1916832"/>
            <a:ext cx="532859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С.И. Ожегов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Словарь Русского языка 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635896" y="4509120"/>
            <a:ext cx="5184576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современной педагогике под рефлексией понимают самоанализ деятельности и её  результатов.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580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38" y="1071563"/>
            <a:ext cx="3143250" cy="3071812"/>
          </a:xfrm>
          <a:ln>
            <a:miter lim="800000"/>
            <a:headEnd/>
            <a:tailEnd/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Мастер - класс</a:t>
            </a:r>
            <a:endParaRPr lang="ru-RU" dirty="0"/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1214438"/>
            <a:ext cx="3456384" cy="343869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z="2000" dirty="0" smtClean="0"/>
          </a:p>
          <a:p>
            <a:pPr eaLnBrk="1" hangingPunct="1">
              <a:spcBef>
                <a:spcPct val="0"/>
              </a:spcBef>
            </a:pPr>
            <a:r>
              <a:rPr lang="ru-RU" sz="2800" dirty="0" smtClean="0"/>
              <a:t>Учителя </a:t>
            </a:r>
          </a:p>
          <a:p>
            <a:pPr eaLnBrk="1" hangingPunct="1">
              <a:spcBef>
                <a:spcPct val="0"/>
              </a:spcBef>
            </a:pPr>
            <a:r>
              <a:rPr lang="ru-RU" sz="2800" dirty="0" smtClean="0"/>
              <a:t>начальных классов</a:t>
            </a:r>
          </a:p>
          <a:p>
            <a:pPr eaLnBrk="1" hangingPunct="1">
              <a:spcBef>
                <a:spcPct val="0"/>
              </a:spcBef>
            </a:pPr>
            <a:r>
              <a:rPr lang="ru-RU" sz="2800" dirty="0" smtClean="0"/>
              <a:t>МКОУ </a:t>
            </a:r>
            <a:r>
              <a:rPr lang="ru-RU" sz="2800" dirty="0" err="1" smtClean="0"/>
              <a:t>Коротоякской</a:t>
            </a:r>
            <a:r>
              <a:rPr lang="ru-RU" sz="2800" dirty="0" smtClean="0"/>
              <a:t> СОШ </a:t>
            </a:r>
          </a:p>
          <a:p>
            <a:pPr eaLnBrk="1" hangingPunct="1">
              <a:spcBef>
                <a:spcPct val="0"/>
              </a:spcBef>
            </a:pPr>
            <a:r>
              <a:rPr lang="ru-RU" sz="2800" dirty="0" smtClean="0"/>
              <a:t> </a:t>
            </a:r>
            <a:r>
              <a:rPr lang="ru-RU" altLang="ru-RU" sz="2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Холиной</a:t>
            </a:r>
            <a:endParaRPr lang="ru-RU" altLang="ru-RU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Зои Николаевны</a:t>
            </a:r>
          </a:p>
        </p:txBody>
      </p:sp>
    </p:spTree>
    <p:extLst>
      <p:ext uri="{BB962C8B-B14F-4D97-AF65-F5344CB8AC3E}">
        <p14:creationId xmlns="" xmlns:p14="http://schemas.microsoft.com/office/powerpoint/2010/main" val="207690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51520" y="188640"/>
            <a:ext cx="8496944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Слово рефлексия происходит от латинского </a:t>
            </a:r>
            <a:r>
              <a:rPr lang="ru-RU" sz="2000" dirty="0" err="1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reflexio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– обращение назад.</a:t>
            </a:r>
            <a:endParaRPr lang="ru-RU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endParaRPr lang="ru-RU" sz="24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5" name="Содержимое 3" descr="prog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132856"/>
            <a:ext cx="3024336" cy="4582835"/>
          </a:xfrm>
          <a:prstGeom prst="round2DiagRect">
            <a:avLst>
              <a:gd name="adj1" fmla="val 16667"/>
              <a:gd name="adj2" fmla="val 36037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563888" y="2564904"/>
            <a:ext cx="5328592" cy="15841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Указано, что в слове рефлексия  ударение ставят на слог  </a:t>
            </a: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Рефлексия, это размышление о своём психическом состоянии, склонность анализировать свои переживания.</a:t>
            </a:r>
            <a:endParaRPr lang="ru-RU" sz="2400" b="1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1628800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1916832"/>
            <a:ext cx="532859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С.И. Ожегов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Словарь Русского языка 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635896" y="4509120"/>
            <a:ext cx="5184576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современной педагогике под рефлексией понимают самоанализ деятельности и её  результатов.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580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68313" y="1700213"/>
            <a:ext cx="8207375" cy="1512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331913" y="3284538"/>
            <a:ext cx="7343775" cy="1512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11188" y="908050"/>
            <a:ext cx="8207375" cy="763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1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i="1">
                <a:solidFill>
                  <a:srgbClr val="800000"/>
                </a:solidFill>
                <a:ea typeface="Droid Sans Fallback" charset="0"/>
                <a:cs typeface="Droid Sans Fallback" charset="0"/>
              </a:rPr>
              <a:t>Что такое рефлексия?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787775" y="2643188"/>
            <a:ext cx="180975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  <a:ea typeface="Droid Sans Fallback" charset="0"/>
              <a:cs typeface="Droid Sans Fallback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  <a:ea typeface="Droid Sans Fallback" charset="0"/>
              <a:cs typeface="Droid Sans Fallback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286000" y="1928813"/>
            <a:ext cx="5857875" cy="3751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333399"/>
              </a:buClr>
              <a:buFont typeface="Monotype Corsiva" pitchFamily="6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i="1" dirty="0">
                <a:solidFill>
                  <a:srgbClr val="333399"/>
                </a:solidFill>
                <a:latin typeface="Monotype Corsiva" pitchFamily="64" charset="0"/>
                <a:ea typeface="Droid Sans Fallback" charset="0"/>
                <a:cs typeface="Droid Sans Fallback" charset="0"/>
              </a:rPr>
              <a:t>Обращение назад</a:t>
            </a:r>
          </a:p>
          <a:p>
            <a:pPr>
              <a:buClr>
                <a:srgbClr val="333399"/>
              </a:buClr>
              <a:buFont typeface="Monotype Corsiva" pitchFamily="6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i="1" dirty="0">
                <a:solidFill>
                  <a:srgbClr val="333399"/>
                </a:solidFill>
                <a:latin typeface="Monotype Corsiva" pitchFamily="64" charset="0"/>
                <a:ea typeface="Droid Sans Fallback" charset="0"/>
                <a:cs typeface="Droid Sans Fallback" charset="0"/>
              </a:rPr>
              <a:t>Размышление о внутреннем состоянии</a:t>
            </a:r>
          </a:p>
          <a:p>
            <a:pPr>
              <a:buClr>
                <a:srgbClr val="333399"/>
              </a:buClr>
              <a:buFont typeface="Monotype Corsiva" pitchFamily="6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i="1" dirty="0">
                <a:solidFill>
                  <a:srgbClr val="333399"/>
                </a:solidFill>
                <a:latin typeface="Monotype Corsiva" pitchFamily="64" charset="0"/>
                <a:ea typeface="Droid Sans Fallback" charset="0"/>
                <a:cs typeface="Droid Sans Fallback" charset="0"/>
              </a:rPr>
              <a:t>Самопознание</a:t>
            </a:r>
          </a:p>
          <a:p>
            <a:pPr>
              <a:buClr>
                <a:srgbClr val="333399"/>
              </a:buClr>
              <a:buFont typeface="Monotype Corsiva" pitchFamily="6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i="1" dirty="0">
                <a:solidFill>
                  <a:srgbClr val="333399"/>
                </a:solidFill>
                <a:latin typeface="Monotype Corsiva" pitchFamily="64" charset="0"/>
                <a:ea typeface="Droid Sans Fallback" charset="0"/>
                <a:cs typeface="Droid Sans Fallback" charset="0"/>
              </a:rPr>
              <a:t>Самоанализ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75" y="2214563"/>
            <a:ext cx="1381125" cy="166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338604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95536" y="4509120"/>
            <a:ext cx="832009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Рефлексия - размышление человека,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направленное на анализ самого себя (самоанализ)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собственных состояний,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своих поступков и прошедших событий. 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51520" y="620688"/>
            <a:ext cx="8424936" cy="244827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«Рефлексия учащихся на уроках в начальной школе».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553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714375" y="1000125"/>
            <a:ext cx="7961313" cy="221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331913" y="3284538"/>
            <a:ext cx="7343775" cy="1512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11188" y="908050"/>
            <a:ext cx="8032750" cy="21258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1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i="1" dirty="0">
                <a:solidFill>
                  <a:srgbClr val="C0504D">
                    <a:lumMod val="75000"/>
                  </a:srgbClr>
                </a:solidFill>
                <a:ea typeface="Droid Sans Fallback" charset="0"/>
                <a:cs typeface="Droid Sans Fallback" charset="0"/>
              </a:rPr>
              <a:t>Цель мастер – класса:</a:t>
            </a:r>
          </a:p>
          <a:p>
            <a:pPr algn="ctr">
              <a:lnSpc>
                <a:spcPct val="11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4000" b="1" i="1" dirty="0">
              <a:solidFill>
                <a:srgbClr val="800000"/>
              </a:solidFill>
              <a:ea typeface="Droid Sans Fallback" charset="0"/>
              <a:cs typeface="Droid Sans Fallback" charset="0"/>
            </a:endParaRPr>
          </a:p>
          <a:p>
            <a:pPr algn="ctr">
              <a:lnSpc>
                <a:spcPct val="11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4000" b="1" i="1" dirty="0">
              <a:solidFill>
                <a:srgbClr val="800000"/>
              </a:solidFill>
              <a:ea typeface="Droid Sans Fallback" charset="0"/>
              <a:cs typeface="Droid Sans Fallback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787775" y="2643188"/>
            <a:ext cx="180975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  <a:ea typeface="Droid Sans Fallback" charset="0"/>
              <a:cs typeface="Droid Sans Fallback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  <a:ea typeface="Droid Sans Fallback" charset="0"/>
              <a:cs typeface="Droid Sans Fallback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939800" y="1785938"/>
            <a:ext cx="7572375" cy="198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b="1" i="1" dirty="0">
              <a:solidFill>
                <a:srgbClr val="000000"/>
              </a:solidFill>
              <a:ea typeface="Droid Sans Fallback" charset="0"/>
              <a:cs typeface="Droid Sans Fallback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 dirty="0">
                <a:solidFill>
                  <a:srgbClr val="222268"/>
                </a:solidFill>
                <a:ea typeface="Droid Sans Fallback" charset="0"/>
                <a:cs typeface="Droid Sans Fallback" charset="0"/>
              </a:rPr>
              <a:t>повысить мотивацию учителей к овладению рефлексивной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 dirty="0">
                <a:solidFill>
                  <a:srgbClr val="222268"/>
                </a:solidFill>
                <a:ea typeface="Droid Sans Fallback" charset="0"/>
                <a:cs typeface="Droid Sans Fallback" charset="0"/>
              </a:rPr>
              <a:t>деятельностью учащихся</a:t>
            </a:r>
          </a:p>
        </p:txBody>
      </p:sp>
    </p:spTree>
    <p:extLst>
      <p:ext uri="{BB962C8B-B14F-4D97-AF65-F5344CB8AC3E}">
        <p14:creationId xmlns="" xmlns:p14="http://schemas.microsoft.com/office/powerpoint/2010/main" val="12087199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/>
          </p:cNvSpPr>
          <p:nvPr>
            <p:ph type="body" idx="1"/>
          </p:nvPr>
        </p:nvSpPr>
        <p:spPr>
          <a:xfrm>
            <a:off x="395288" y="214291"/>
            <a:ext cx="8229600" cy="580709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Задачи:</a:t>
            </a:r>
            <a:r>
              <a:rPr lang="ru-RU" sz="40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Познакомить коллег с понятием “рефлексия”; </a:t>
            </a:r>
          </a:p>
          <a:p>
            <a:pPr eaLnBrk="1" hangingPunct="1">
              <a:lnSpc>
                <a:spcPct val="90000"/>
              </a:lnSpc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Дать представление о классификации рефлексии;</a:t>
            </a:r>
          </a:p>
          <a:p>
            <a:pPr eaLnBrk="1" hangingPunct="1">
              <a:lnSpc>
                <a:spcPct val="90000"/>
              </a:lnSpc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Показать конкретные варианты проведения рефлексии на уроках;</a:t>
            </a:r>
          </a:p>
          <a:p>
            <a:pPr eaLnBrk="1" hangingPunct="1">
              <a:lnSpc>
                <a:spcPct val="90000"/>
              </a:lnSpc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Создать условия для активного взаимодействия ведущего мастер – класс и участников мастер – класса </a:t>
            </a:r>
          </a:p>
        </p:txBody>
      </p:sp>
    </p:spTree>
    <p:extLst>
      <p:ext uri="{BB962C8B-B14F-4D97-AF65-F5344CB8AC3E}">
        <p14:creationId xmlns="" xmlns:p14="http://schemas.microsoft.com/office/powerpoint/2010/main" val="2367429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23528" y="1597457"/>
            <a:ext cx="8317432" cy="526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мастер – класса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знакомство с новой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развивающей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формой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обучения -  рефлексия 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способами совершенствования педагогического мастерства,  как одного из условий повышения качества и эффективности образования;</a:t>
            </a:r>
          </a:p>
          <a:p>
            <a:pPr algn="just">
              <a:lnSpc>
                <a:spcPct val="115000"/>
              </a:lnSpc>
            </a:pP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-Дать представление о классификации рефлексии;</a:t>
            </a:r>
            <a:endParaRPr lang="ru-RU" sz="2400" b="1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Показать конкретные варианты проведения рефлексии на уроках;</a:t>
            </a:r>
            <a:endParaRPr lang="ru-RU" sz="2400" b="1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Создать условия для активного взаимодействия ведущего мастер – класс и участников мастер – класса.</a:t>
            </a:r>
            <a:endParaRPr lang="ru-RU" sz="2400" b="1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 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анализ приемов использования рефлексии в учебном процессе   и внеурочной деятельности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0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мастер – класса 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повысить мотивацию коллег к овладению рефлексивной деятельностью учащихся.</a:t>
            </a:r>
            <a:endParaRPr lang="ru-RU" sz="3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851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23528" y="3259436"/>
            <a:ext cx="86409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ctr" fontAlgn="base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Рефлексию, связанную с исследованием субъектом самого себя, результатом которой является переосмысление себя и своих отношений, называется </a:t>
            </a:r>
            <a:r>
              <a:rPr lang="ru-RU" sz="2400" b="1" i="1" dirty="0" smtClean="0">
                <a:solidFill>
                  <a:srgbClr val="C0504D">
                    <a:lumMod val="75000"/>
                  </a:srgbClr>
                </a:solidFill>
                <a:latin typeface="Arial Black" pitchFamily="34" charset="0"/>
                <a:cs typeface="Times New Roman" pitchFamily="18" charset="0"/>
              </a:rPr>
              <a:t>личностной.</a:t>
            </a:r>
            <a:endParaRPr lang="ru-RU" sz="2400" b="1" i="1" dirty="0" smtClean="0">
              <a:solidFill>
                <a:srgbClr val="C0504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91072" y="908720"/>
            <a:ext cx="8352928" cy="18448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Психологи особо подчёркивают, что становление и развитие духовной жизни ребенка  связано, прежде всего, с рефлексией</a:t>
            </a:r>
            <a:endParaRPr lang="ru-RU" sz="2400" b="1" dirty="0">
              <a:solidFill>
                <a:srgbClr val="C0504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493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23528" y="1597442"/>
            <a:ext cx="864096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ctr" fontAlgn="base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Традиционно в психологии различают несколько видов рефлексии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400" dirty="0" smtClean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61950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Коммуникативная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ее объектом являются представления о внутреннем мире другого человека и причинах его поступков. Здесь рефлексия выступает механизмом познания другого человека.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61950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Личностная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объектом познания является сама познающая личность, ее свойства и качества, поведенческие характеристики, система отношений к другим.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61950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Интеллектуальная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проявляется в ходе решения различного рода задач, в способности анализировать различные способы решения, находить более рациональные, неоднократно возвращаться к условиям задачи.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11560" y="0"/>
            <a:ext cx="8352928" cy="134076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Психологи особо подчёркивают, что становление и развитие духовной жизни ребенка  связано, прежде всего, с рефлексией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910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467544" y="260648"/>
            <a:ext cx="7776864" cy="100811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Способы обучения рефлексии: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340768"/>
            <a:ext cx="813690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-</a:t>
            </a:r>
            <a:r>
              <a:rPr lang="ru-RU" sz="2800" b="1" dirty="0" smtClean="0">
                <a:solidFill>
                  <a:prstClr val="black"/>
                </a:solidFill>
              </a:rPr>
              <a:t>Устное обсуждение</a:t>
            </a:r>
          </a:p>
          <a:p>
            <a:r>
              <a:rPr lang="ru-RU" sz="2800" b="1" dirty="0" smtClean="0">
                <a:solidFill>
                  <a:prstClr val="black"/>
                </a:solidFill>
              </a:rPr>
              <a:t>-Письменное анкетирование</a:t>
            </a:r>
          </a:p>
          <a:p>
            <a:r>
              <a:rPr lang="ru-RU" sz="2800" b="1" dirty="0" smtClean="0">
                <a:solidFill>
                  <a:prstClr val="black"/>
                </a:solidFill>
              </a:rPr>
              <a:t>-Рисуночное или графическое изображение изменений, происходящих с учеником в течение урока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79512" y="3789040"/>
            <a:ext cx="8352928" cy="64807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Приёмы проведения рефлексии:</a:t>
            </a:r>
            <a:endParaRPr lang="ru-RU" sz="2800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51520" y="458563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Устная рефлексия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Двухрядный круглый стол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23528" y="5303263"/>
            <a:ext cx="8496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Письменная рефлексия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«Эссе», «Различные  виды дневников», «Письменное интервью», «Стихотворные формы», «Различные варианты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lang="ru-RU" sz="2400" b="1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092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51520" y="2236222"/>
            <a:ext cx="849694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69900" algn="l"/>
              </a:tabLst>
            </a:pPr>
            <a:r>
              <a:rPr lang="ru-RU" sz="2400" b="1" u="sng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Рефлексия может:</a:t>
            </a:r>
            <a:endParaRPr lang="ru-RU" sz="2400" b="1" u="sng" dirty="0" smtClean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69900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выступать формой теоретической деятельности, способом мышления, раскрывающим цели, содержание, средства, способы собственной деятельности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69900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(интеллектуальная рефлексия);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69900" algn="l"/>
              </a:tabLst>
            </a:pP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69900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отражать внутреннее состояние человека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69900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(сенсорная рефлексия);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69900" algn="l"/>
              </a:tabLst>
            </a:pP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69900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быть средством самопознания.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39552" y="188640"/>
            <a:ext cx="8064896" cy="158417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Возможности рефлексии в становлении и духовном развитии  каждого ребёнка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61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38" y="1071563"/>
            <a:ext cx="3143250" cy="3071812"/>
          </a:xfrm>
          <a:ln>
            <a:miter lim="800000"/>
            <a:headEnd/>
            <a:tailEnd/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Мастер - класс</a:t>
            </a:r>
            <a:endParaRPr lang="ru-RU" dirty="0"/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1214438"/>
            <a:ext cx="3456384" cy="343869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z="2000" dirty="0" smtClean="0"/>
          </a:p>
          <a:p>
            <a:pPr eaLnBrk="1" hangingPunct="1">
              <a:spcBef>
                <a:spcPct val="0"/>
              </a:spcBef>
            </a:pPr>
            <a:r>
              <a:rPr lang="ru-RU" sz="2800" dirty="0" smtClean="0"/>
              <a:t>Учителя </a:t>
            </a:r>
          </a:p>
          <a:p>
            <a:pPr eaLnBrk="1" hangingPunct="1">
              <a:spcBef>
                <a:spcPct val="0"/>
              </a:spcBef>
            </a:pPr>
            <a:r>
              <a:rPr lang="ru-RU" sz="2800" dirty="0" smtClean="0"/>
              <a:t>начальных классов</a:t>
            </a:r>
          </a:p>
          <a:p>
            <a:pPr eaLnBrk="1" hangingPunct="1">
              <a:spcBef>
                <a:spcPct val="0"/>
              </a:spcBef>
            </a:pPr>
            <a:r>
              <a:rPr lang="ru-RU" sz="2800" dirty="0" smtClean="0"/>
              <a:t>МКОУ </a:t>
            </a:r>
            <a:r>
              <a:rPr lang="ru-RU" sz="2800" dirty="0" err="1" smtClean="0"/>
              <a:t>Коротоякской</a:t>
            </a:r>
            <a:r>
              <a:rPr lang="ru-RU" sz="2800" dirty="0" smtClean="0"/>
              <a:t> СОШ </a:t>
            </a:r>
          </a:p>
          <a:p>
            <a:pPr eaLnBrk="1" hangingPunct="1">
              <a:spcBef>
                <a:spcPct val="0"/>
              </a:spcBef>
            </a:pPr>
            <a:r>
              <a:rPr lang="ru-RU" sz="2800" dirty="0" smtClean="0"/>
              <a:t> </a:t>
            </a:r>
            <a:r>
              <a:rPr lang="ru-RU" altLang="ru-RU" sz="2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Холиной</a:t>
            </a:r>
            <a:endParaRPr lang="ru-RU" altLang="ru-RU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Зои Николаевны</a:t>
            </a:r>
          </a:p>
        </p:txBody>
      </p:sp>
    </p:spTree>
    <p:extLst>
      <p:ext uri="{BB962C8B-B14F-4D97-AF65-F5344CB8AC3E}">
        <p14:creationId xmlns="" xmlns:p14="http://schemas.microsoft.com/office/powerpoint/2010/main" val="336926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179388" y="660400"/>
            <a:ext cx="8389937" cy="284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1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i="1">
                <a:solidFill>
                  <a:srgbClr val="800000"/>
                </a:solidFill>
                <a:ea typeface="Droid Sans Fallback" charset="0"/>
                <a:cs typeface="Droid Sans Fallback" charset="0"/>
              </a:rPr>
              <a:t>Виды рефлексии</a:t>
            </a:r>
          </a:p>
          <a:p>
            <a:pPr algn="ctr">
              <a:lnSpc>
                <a:spcPct val="11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 i="1">
              <a:solidFill>
                <a:srgbClr val="800000"/>
              </a:solidFill>
              <a:ea typeface="Droid Sans Fallback" charset="0"/>
              <a:cs typeface="Droid Sans Fallback" charset="0"/>
            </a:endParaRPr>
          </a:p>
          <a:p>
            <a:pPr algn="ctr">
              <a:lnSpc>
                <a:spcPct val="11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 i="1">
              <a:solidFill>
                <a:srgbClr val="800000"/>
              </a:solidFill>
              <a:ea typeface="Droid Sans Fallback" charset="0"/>
              <a:cs typeface="Droid Sans Fallback" charset="0"/>
            </a:endParaRPr>
          </a:p>
          <a:p>
            <a:pPr algn="ctr">
              <a:lnSpc>
                <a:spcPct val="11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 i="1">
              <a:solidFill>
                <a:srgbClr val="800000"/>
              </a:solidFill>
              <a:ea typeface="Droid Sans Fallback" charset="0"/>
              <a:cs typeface="Droid Sans Fallback" charset="0"/>
            </a:endParaRPr>
          </a:p>
          <a:p>
            <a:pPr algn="ctr">
              <a:lnSpc>
                <a:spcPct val="11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800000"/>
                </a:solidFill>
                <a:ea typeface="Droid Sans Fallback" charset="0"/>
                <a:cs typeface="Droid Sans Fallback" charset="0"/>
              </a:rPr>
              <a:t> 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39750" y="2060575"/>
            <a:ext cx="8207375" cy="3313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2950" y="1543050"/>
            <a:ext cx="7126288" cy="451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252747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7854-F259-4C48-8F1B-EC1DBD9628C1}" type="slidenum">
              <a:rPr lang="ru-RU" altLang="ru-RU"/>
              <a:pPr/>
              <a:t>41</a:t>
            </a:fld>
            <a:endParaRPr lang="ru-RU" altLang="ru-RU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6838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600" b="1" i="1" dirty="0">
                <a:solidFill>
                  <a:srgbClr val="CC0000"/>
                </a:solidFill>
              </a:rPr>
              <a:t>Классификация  рефлексии </a:t>
            </a:r>
            <a:r>
              <a:rPr lang="ru-RU" altLang="ru-RU" sz="3600" b="1" i="1" dirty="0" smtClean="0">
                <a:solidFill>
                  <a:srgbClr val="CC0000"/>
                </a:solidFill>
              </a:rPr>
              <a:t/>
            </a:r>
            <a:br>
              <a:rPr lang="ru-RU" altLang="ru-RU" sz="3600" b="1" i="1" dirty="0" smtClean="0">
                <a:solidFill>
                  <a:srgbClr val="CC0000"/>
                </a:solidFill>
              </a:rPr>
            </a:br>
            <a:r>
              <a:rPr lang="ru-RU" altLang="ru-RU" sz="3600" b="1" i="1" dirty="0" smtClean="0">
                <a:solidFill>
                  <a:srgbClr val="CC0000"/>
                </a:solidFill>
              </a:rPr>
              <a:t>по </a:t>
            </a:r>
            <a:r>
              <a:rPr lang="ru-RU" altLang="ru-RU" sz="3600" b="1" i="1" dirty="0">
                <a:solidFill>
                  <a:srgbClr val="CC0000"/>
                </a:solidFill>
              </a:rPr>
              <a:t>целям:</a:t>
            </a:r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3492500" y="4005263"/>
            <a:ext cx="5651500" cy="2232025"/>
          </a:xfrm>
          <a:prstGeom prst="cloudCallout">
            <a:avLst>
              <a:gd name="adj1" fmla="val -91069"/>
              <a:gd name="adj2" fmla="val 53060"/>
            </a:avLst>
          </a:prstGeom>
          <a:solidFill>
            <a:srgbClr val="33CCCC"/>
          </a:solidFill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400" b="1" i="1">
                <a:solidFill>
                  <a:schemeClr val="accent2"/>
                </a:solidFill>
              </a:rPr>
              <a:t>3.Рефлексия содержания учебного материала</a:t>
            </a:r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4716463" y="981075"/>
            <a:ext cx="4427537" cy="2317750"/>
          </a:xfrm>
          <a:prstGeom prst="cloudCallout">
            <a:avLst>
              <a:gd name="adj1" fmla="val -126264"/>
              <a:gd name="adj2" fmla="val 150139"/>
            </a:avLst>
          </a:prstGeom>
          <a:solidFill>
            <a:srgbClr val="00FFFF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400" b="1" i="1">
                <a:solidFill>
                  <a:srgbClr val="000066"/>
                </a:solidFill>
                <a:latin typeface="Arial Black" pitchFamily="34" charset="0"/>
              </a:rPr>
              <a:t>2. Рефлексия деятельности</a:t>
            </a:r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323850" y="1125538"/>
            <a:ext cx="4319588" cy="2606675"/>
          </a:xfrm>
          <a:prstGeom prst="cloudCallout">
            <a:avLst>
              <a:gd name="adj1" fmla="val -45259"/>
              <a:gd name="adj2" fmla="val 132644"/>
            </a:avLst>
          </a:prstGeom>
          <a:solidFill>
            <a:srgbClr val="CCFFFF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400" b="1" i="1">
                <a:solidFill>
                  <a:schemeClr val="accent2"/>
                </a:solidFill>
              </a:rPr>
              <a:t>1.</a:t>
            </a:r>
            <a:r>
              <a:rPr lang="ru-RU" altLang="ru-RU" sz="2400" i="1">
                <a:solidFill>
                  <a:schemeClr val="accent2"/>
                </a:solidFill>
              </a:rPr>
              <a:t> </a:t>
            </a:r>
            <a:r>
              <a:rPr lang="ru-RU" altLang="ru-RU" sz="2400" b="1" i="1">
                <a:solidFill>
                  <a:schemeClr val="accent2"/>
                </a:solidFill>
              </a:rPr>
              <a:t>Рефлексия настроения и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400" b="1" i="1">
                <a:solidFill>
                  <a:schemeClr val="accent2"/>
                </a:solidFill>
              </a:rPr>
              <a:t>эмоционального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400" b="1" i="1">
                <a:solidFill>
                  <a:schemeClr val="accent2"/>
                </a:solidFill>
              </a:rPr>
              <a:t>состояния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17073412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8" grpId="0" animBg="1"/>
      <p:bldP spid="36869" grpId="0" animBg="1"/>
      <p:bldP spid="3687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7854-F259-4C48-8F1B-EC1DBD9628C1}" type="slidenum">
              <a:rPr lang="ru-RU" altLang="ru-RU"/>
              <a:pPr/>
              <a:t>42</a:t>
            </a:fld>
            <a:endParaRPr lang="ru-RU" altLang="ru-RU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6838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600" b="1" i="1" dirty="0">
                <a:solidFill>
                  <a:srgbClr val="CC0000"/>
                </a:solidFill>
              </a:rPr>
              <a:t>Классификация  рефлексии </a:t>
            </a:r>
            <a:r>
              <a:rPr lang="ru-RU" altLang="ru-RU" sz="3600" b="1" i="1" dirty="0" smtClean="0">
                <a:solidFill>
                  <a:srgbClr val="CC0000"/>
                </a:solidFill>
              </a:rPr>
              <a:t/>
            </a:r>
            <a:br>
              <a:rPr lang="ru-RU" altLang="ru-RU" sz="3600" b="1" i="1" dirty="0" smtClean="0">
                <a:solidFill>
                  <a:srgbClr val="CC0000"/>
                </a:solidFill>
              </a:rPr>
            </a:br>
            <a:r>
              <a:rPr lang="ru-RU" altLang="ru-RU" sz="3600" b="1" i="1" dirty="0" smtClean="0">
                <a:solidFill>
                  <a:srgbClr val="CC0000"/>
                </a:solidFill>
              </a:rPr>
              <a:t>по </a:t>
            </a:r>
            <a:r>
              <a:rPr lang="ru-RU" altLang="ru-RU" sz="3600" b="1" i="1" dirty="0">
                <a:solidFill>
                  <a:srgbClr val="CC0000"/>
                </a:solidFill>
              </a:rPr>
              <a:t>целям:</a:t>
            </a:r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3492500" y="4005263"/>
            <a:ext cx="5651500" cy="2232025"/>
          </a:xfrm>
          <a:prstGeom prst="cloudCallout">
            <a:avLst>
              <a:gd name="adj1" fmla="val -91069"/>
              <a:gd name="adj2" fmla="val 53060"/>
            </a:avLst>
          </a:prstGeom>
          <a:solidFill>
            <a:srgbClr val="33CCCC"/>
          </a:solidFill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400" b="1" i="1">
                <a:solidFill>
                  <a:schemeClr val="accent2"/>
                </a:solidFill>
              </a:rPr>
              <a:t>3.Рефлексия содержания учебного материала</a:t>
            </a:r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4716463" y="981075"/>
            <a:ext cx="4427537" cy="2317750"/>
          </a:xfrm>
          <a:prstGeom prst="cloudCallout">
            <a:avLst>
              <a:gd name="adj1" fmla="val -126264"/>
              <a:gd name="adj2" fmla="val 150139"/>
            </a:avLst>
          </a:prstGeom>
          <a:solidFill>
            <a:srgbClr val="00FFFF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400" b="1" i="1">
                <a:solidFill>
                  <a:srgbClr val="000066"/>
                </a:solidFill>
                <a:latin typeface="Arial Black" pitchFamily="34" charset="0"/>
              </a:rPr>
              <a:t>2. Рефлексия деятельности</a:t>
            </a:r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323850" y="1125538"/>
            <a:ext cx="4319588" cy="2606675"/>
          </a:xfrm>
          <a:prstGeom prst="cloudCallout">
            <a:avLst>
              <a:gd name="adj1" fmla="val -45259"/>
              <a:gd name="adj2" fmla="val 132644"/>
            </a:avLst>
          </a:prstGeom>
          <a:solidFill>
            <a:srgbClr val="CCFFFF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400" b="1" i="1">
                <a:solidFill>
                  <a:schemeClr val="accent2"/>
                </a:solidFill>
              </a:rPr>
              <a:t>1.</a:t>
            </a:r>
            <a:r>
              <a:rPr lang="ru-RU" altLang="ru-RU" sz="2400" i="1">
                <a:solidFill>
                  <a:schemeClr val="accent2"/>
                </a:solidFill>
              </a:rPr>
              <a:t> </a:t>
            </a:r>
            <a:r>
              <a:rPr lang="ru-RU" altLang="ru-RU" sz="2400" b="1" i="1">
                <a:solidFill>
                  <a:schemeClr val="accent2"/>
                </a:solidFill>
              </a:rPr>
              <a:t>Рефлексия настроения и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400" b="1" i="1">
                <a:solidFill>
                  <a:schemeClr val="accent2"/>
                </a:solidFill>
              </a:rPr>
              <a:t>эмоционального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400" b="1" i="1">
                <a:solidFill>
                  <a:schemeClr val="accent2"/>
                </a:solidFill>
              </a:rPr>
              <a:t>состояния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17073412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8" grpId="0" animBg="1"/>
      <p:bldP spid="36869" grpId="0" animBg="1"/>
      <p:bldP spid="3687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AD51A-D9B7-4CC5-A388-7507490CBAF2}" type="slidenum">
              <a:rPr lang="ru-RU" altLang="ru-RU"/>
              <a:pPr/>
              <a:t>43</a:t>
            </a:fld>
            <a:endParaRPr lang="ru-RU" altLang="ru-RU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>
                <a:solidFill>
                  <a:srgbClr val="CC0000"/>
                </a:solidFill>
              </a:rPr>
              <a:t>Классификация рефлексии:</a:t>
            </a:r>
          </a:p>
        </p:txBody>
      </p:sp>
      <p:sp>
        <p:nvSpPr>
          <p:cNvPr id="10244" name="AutoShape 4"/>
          <p:cNvSpPr>
            <a:spLocks noGrp="1" noChangeArrowheads="1"/>
          </p:cNvSpPr>
          <p:nvPr>
            <p:ph type="body" idx="1"/>
          </p:nvPr>
        </p:nvSpPr>
        <p:spPr>
          <a:xfrm>
            <a:off x="468313" y="1627188"/>
            <a:ext cx="8007350" cy="4192587"/>
          </a:xfrm>
          <a:prstGeom prst="cloudCallout">
            <a:avLst>
              <a:gd name="adj1" fmla="val -20796"/>
              <a:gd name="adj2" fmla="val 70370"/>
            </a:avLst>
          </a:prstGeom>
          <a:solidFill>
            <a:srgbClr val="00FFFF"/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b="1" i="1">
                <a:solidFill>
                  <a:schemeClr val="accent2"/>
                </a:solidFill>
              </a:rPr>
              <a:t>1.</a:t>
            </a:r>
            <a:r>
              <a:rPr lang="ru-RU" altLang="ru-RU" i="1">
                <a:solidFill>
                  <a:schemeClr val="accent2"/>
                </a:solidFill>
              </a:rPr>
              <a:t> </a:t>
            </a:r>
            <a:r>
              <a:rPr lang="ru-RU" altLang="ru-RU" sz="4000" b="1" i="1">
                <a:solidFill>
                  <a:schemeClr val="accent2"/>
                </a:solidFill>
              </a:rPr>
              <a:t>Рефлексия настроения и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4000" b="1" i="1">
                <a:solidFill>
                  <a:schemeClr val="accent2"/>
                </a:solidFill>
              </a:rPr>
              <a:t>эмоционального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4000" b="1" i="1">
                <a:solidFill>
                  <a:schemeClr val="accent2"/>
                </a:solidFill>
              </a:rPr>
              <a:t>состояния</a:t>
            </a:r>
          </a:p>
        </p:txBody>
      </p:sp>
      <p:pic>
        <p:nvPicPr>
          <p:cNvPr id="10245" name="Picture 5" descr="DUCK6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3141663"/>
            <a:ext cx="2135187" cy="37163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147769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i="1" dirty="0" smtClean="0">
                <a:latin typeface="Bookman Old Style" pitchFamily="18" charset="0"/>
              </a:rPr>
              <a:t>Классификация рефлексии: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>
            <a:off x="1357290" y="1928802"/>
            <a:ext cx="7143800" cy="378621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B050"/>
                </a:solidFill>
              </a:rPr>
              <a:t>Рефлексия</a:t>
            </a:r>
          </a:p>
          <a:p>
            <a:pPr algn="ctr"/>
            <a:r>
              <a:rPr lang="ru-RU" sz="4400" dirty="0">
                <a:solidFill>
                  <a:srgbClr val="00B050"/>
                </a:solidFill>
              </a:rPr>
              <a:t>н</a:t>
            </a:r>
            <a:r>
              <a:rPr lang="ru-RU" sz="4400" dirty="0" smtClean="0">
                <a:solidFill>
                  <a:srgbClr val="00B050"/>
                </a:solidFill>
              </a:rPr>
              <a:t>астроения и эмоционального состояния</a:t>
            </a:r>
            <a:endParaRPr lang="ru-RU" sz="4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8854"/>
          <a:stretch/>
        </p:blipFill>
        <p:spPr bwMode="auto">
          <a:xfrm>
            <a:off x="91752" y="1700808"/>
            <a:ext cx="8716821" cy="3263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332656"/>
            <a:ext cx="5084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Выбор карточки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382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0" y="476672"/>
            <a:ext cx="9144000" cy="13681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Рефлексия настроения и эмоционального состояния</a:t>
            </a:r>
            <a:endParaRPr lang="ru-RU" sz="3200" dirty="0" smtClean="0">
              <a:solidFill>
                <a:srgbClr val="C0504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Documents and Settings\Admin\Рабочий стол\бабочки\s8.pn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43808" y="1988840"/>
            <a:ext cx="2952328" cy="252028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7" name="Рисунок 6"/>
          <p:cNvPicPr/>
          <p:nvPr/>
        </p:nvPicPr>
        <p:blipFill>
          <a:blip r:embed="rId3" cstate="screen"/>
          <a:srcRect l="17308" t="35381" r="6411"/>
          <a:stretch>
            <a:fillRect/>
          </a:stretch>
        </p:blipFill>
        <p:spPr bwMode="auto">
          <a:xfrm>
            <a:off x="6156176" y="2924944"/>
            <a:ext cx="280831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Admin\Рабочий стол\бабочки\2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28184" y="4941168"/>
            <a:ext cx="2732137" cy="1716782"/>
          </a:xfrm>
          <a:prstGeom prst="rect">
            <a:avLst/>
          </a:prstGeom>
          <a:noFill/>
        </p:spPr>
      </p:pic>
      <p:pic>
        <p:nvPicPr>
          <p:cNvPr id="10" name="Рисунок 9" descr="C:\Documents and Settings\Admin\Рабочий стол\бабочки\a_082316d7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2852936"/>
            <a:ext cx="2376264" cy="1944216"/>
          </a:xfrm>
          <a:prstGeom prst="rect">
            <a:avLst/>
          </a:prstGeom>
          <a:noFill/>
        </p:spPr>
      </p:pic>
      <p:pic>
        <p:nvPicPr>
          <p:cNvPr id="12" name="Рисунок 11" descr="C:\Documents and Settings\Admin\Рабочий стол\бабочки\0_5044c_d3ef4000_XL.gif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4653136"/>
            <a:ext cx="2627784" cy="2204864"/>
          </a:xfrm>
          <a:prstGeom prst="rect">
            <a:avLst/>
          </a:prstGeom>
          <a:noFill/>
        </p:spPr>
      </p:pic>
      <p:pic>
        <p:nvPicPr>
          <p:cNvPr id="26" name="Picture 10" descr="image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915816" y="4725144"/>
            <a:ext cx="2447925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3386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2572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Рефлексия Настроения и эмоционального состояния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/>
          </a:p>
        </p:txBody>
      </p:sp>
      <p:pic>
        <p:nvPicPr>
          <p:cNvPr id="4" name="Содержимое 3" descr="iCANWSKE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5732"/>
            <a:ext cx="2571768" cy="2571768"/>
          </a:xfrm>
        </p:spPr>
      </p:pic>
      <p:pic>
        <p:nvPicPr>
          <p:cNvPr id="2050" name="Picture 2" descr="C:\Documents and Settings\ДОЧА\Мои документы\Мои рисунки\iCAFUM3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700808"/>
            <a:ext cx="2341574" cy="2341574"/>
          </a:xfrm>
          <a:prstGeom prst="rect">
            <a:avLst/>
          </a:prstGeom>
          <a:noFill/>
        </p:spPr>
      </p:pic>
      <p:pic>
        <p:nvPicPr>
          <p:cNvPr id="2051" name="Picture 3" descr="C:\Documents and Settings\ДОЧА\Мои документы\Мои рисунки\ff1c27c221913cfcb877ffbdcdb269f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572008"/>
            <a:ext cx="2000264" cy="1909343"/>
          </a:xfrm>
          <a:prstGeom prst="rect">
            <a:avLst/>
          </a:prstGeom>
          <a:noFill/>
        </p:spPr>
      </p:pic>
      <p:pic>
        <p:nvPicPr>
          <p:cNvPr id="2052" name="Picture 4" descr="C:\Documents and Settings\ДОЧА\Мои документы\Мои рисунки\d796cf86e712fd06a78bcb016adc5e4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4572008"/>
            <a:ext cx="2071702" cy="2071702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Grp="1"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203848" y="1476337"/>
            <a:ext cx="2880320" cy="3095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C3EE3-F7DC-4A0D-B4CE-8A6DAFA1DD4B}" type="slidenum">
              <a:rPr lang="ru-RU" altLang="ru-RU">
                <a:solidFill>
                  <a:srgbClr val="000000"/>
                </a:solidFill>
              </a:rPr>
              <a:pPr/>
              <a:t>48</a:t>
            </a:fld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7412" name="Picture 4" descr="i-49 - коп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44675"/>
            <a:ext cx="3635375" cy="3671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i-49 - копия -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844675"/>
            <a:ext cx="3562350" cy="3671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Rectangle 6"/>
          <p:cNvSpPr>
            <a:spLocks noRot="1" noChangeArrowheads="1"/>
          </p:cNvSpPr>
          <p:nvPr/>
        </p:nvSpPr>
        <p:spPr bwMode="auto">
          <a:xfrm>
            <a:off x="758825" y="115888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 smtClean="0">
                <a:solidFill>
                  <a:srgbClr val="A50021"/>
                </a:solidFill>
              </a:rPr>
              <a:t>Рефлексия настроения и эмоционального состояния</a:t>
            </a:r>
          </a:p>
        </p:txBody>
      </p:sp>
      <p:pic>
        <p:nvPicPr>
          <p:cNvPr id="17415" name="Picture 7" descr="ураа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013325"/>
            <a:ext cx="1728788" cy="1731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группа поддержки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300663"/>
            <a:ext cx="2355850" cy="13795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9522023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C3EE3-F7DC-4A0D-B4CE-8A6DAFA1DD4B}" type="slidenum">
              <a:rPr lang="ru-RU" altLang="ru-RU"/>
              <a:pPr/>
              <a:t>49</a:t>
            </a:fld>
            <a:endParaRPr lang="ru-RU" altLang="ru-RU"/>
          </a:p>
        </p:txBody>
      </p:sp>
      <p:pic>
        <p:nvPicPr>
          <p:cNvPr id="17412" name="Picture 4" descr="i-49 - коп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44675"/>
            <a:ext cx="3635375" cy="3671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i-49 - копия -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844675"/>
            <a:ext cx="3562350" cy="3671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Rectangle 6"/>
          <p:cNvSpPr>
            <a:spLocks noRot="1" noChangeArrowheads="1"/>
          </p:cNvSpPr>
          <p:nvPr/>
        </p:nvSpPr>
        <p:spPr bwMode="auto">
          <a:xfrm>
            <a:off x="758825" y="115888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b="1" i="1">
                <a:solidFill>
                  <a:srgbClr val="A50021"/>
                </a:solidFill>
              </a:rPr>
              <a:t>Рефлексия настроения и эмоционального состояния</a:t>
            </a:r>
          </a:p>
        </p:txBody>
      </p:sp>
      <p:pic>
        <p:nvPicPr>
          <p:cNvPr id="17415" name="Picture 7" descr="ураа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013325"/>
            <a:ext cx="1728788" cy="1731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группа поддержки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300663"/>
            <a:ext cx="2355850" cy="13795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952202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апля 4"/>
          <p:cNvSpPr/>
          <p:nvPr/>
        </p:nvSpPr>
        <p:spPr>
          <a:xfrm>
            <a:off x="477838" y="242888"/>
            <a:ext cx="8401050" cy="6016625"/>
          </a:xfrm>
          <a:prstGeom prst="teardrop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59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975" y="2039938"/>
            <a:ext cx="43307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1289050" y="427038"/>
            <a:ext cx="755808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3600" b="1">
                <a:solidFill>
                  <a:srgbClr val="0070C0"/>
                </a:solidFill>
                <a:latin typeface="Algerian" pitchFamily="82" charset="0"/>
              </a:rPr>
              <a:t>Рефлексия</a:t>
            </a:r>
            <a:r>
              <a:rPr lang="ru-RU" sz="3600" b="1">
                <a:solidFill>
                  <a:srgbClr val="0070C0"/>
                </a:solidFill>
                <a:latin typeface="Comic Sans MS" pitchFamily="66" charset="0"/>
              </a:rPr>
              <a:t> как этап современного урока в условиях ФГОС</a:t>
            </a:r>
          </a:p>
        </p:txBody>
      </p:sp>
      <p:sp>
        <p:nvSpPr>
          <p:cNvPr id="9" name="Полилиния 8"/>
          <p:cNvSpPr/>
          <p:nvPr/>
        </p:nvSpPr>
        <p:spPr>
          <a:xfrm rot="21010095">
            <a:off x="3963988" y="2159000"/>
            <a:ext cx="4670425" cy="374650"/>
          </a:xfrm>
          <a:custGeom>
            <a:avLst/>
            <a:gdLst>
              <a:gd name="connsiteX0" fmla="*/ 4671152 w 4671152"/>
              <a:gd name="connsiteY0" fmla="*/ 374791 h 374791"/>
              <a:gd name="connsiteX1" fmla="*/ 2082188 w 4671152"/>
              <a:gd name="connsiteY1" fmla="*/ 218 h 374791"/>
              <a:gd name="connsiteX2" fmla="*/ 451692 w 4671152"/>
              <a:gd name="connsiteY2" fmla="*/ 319707 h 374791"/>
              <a:gd name="connsiteX3" fmla="*/ 0 w 4671152"/>
              <a:gd name="connsiteY3" fmla="*/ 275639 h 37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1152" h="374791">
                <a:moveTo>
                  <a:pt x="4671152" y="374791"/>
                </a:moveTo>
                <a:cubicBezTo>
                  <a:pt x="3728291" y="192095"/>
                  <a:pt x="2785431" y="9399"/>
                  <a:pt x="2082188" y="218"/>
                </a:cubicBezTo>
                <a:cubicBezTo>
                  <a:pt x="1378945" y="-8963"/>
                  <a:pt x="798723" y="273804"/>
                  <a:pt x="451692" y="319707"/>
                </a:cubicBezTo>
                <a:cubicBezTo>
                  <a:pt x="104661" y="365610"/>
                  <a:pt x="52330" y="320624"/>
                  <a:pt x="0" y="275639"/>
                </a:cubicBezTo>
              </a:path>
            </a:pathLst>
          </a:custGeom>
          <a:ln>
            <a:prstDash val="lgDashDot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62" name="TextBox 10"/>
          <p:cNvSpPr txBox="1">
            <a:spLocks noChangeArrowheads="1"/>
          </p:cNvSpPr>
          <p:nvPr/>
        </p:nvSpPr>
        <p:spPr bwMode="auto">
          <a:xfrm>
            <a:off x="4964113" y="2800350"/>
            <a:ext cx="37417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 b="1" dirty="0" smtClean="0">
                <a:solidFill>
                  <a:srgbClr val="009900"/>
                </a:solidFill>
                <a:latin typeface="Calibri" pitchFamily="34" charset="0"/>
              </a:rPr>
              <a:t> </a:t>
            </a:r>
            <a:r>
              <a:rPr lang="ru-RU" sz="2000" b="1" dirty="0">
                <a:solidFill>
                  <a:srgbClr val="009900"/>
                </a:solidFill>
                <a:latin typeface="Calibri" pitchFamily="34" charset="0"/>
              </a:rPr>
              <a:t>учитель </a:t>
            </a:r>
            <a:r>
              <a:rPr lang="ru-RU" sz="2000" b="1" dirty="0" smtClean="0">
                <a:solidFill>
                  <a:srgbClr val="009900"/>
                </a:solidFill>
                <a:latin typeface="Calibri" pitchFamily="34" charset="0"/>
              </a:rPr>
              <a:t>начальных классов</a:t>
            </a:r>
            <a:endParaRPr lang="ru-RU" sz="2000" b="1" dirty="0">
              <a:solidFill>
                <a:srgbClr val="009900"/>
              </a:solidFill>
              <a:latin typeface="Calibri" pitchFamily="34" charset="0"/>
            </a:endParaRPr>
          </a:p>
          <a:p>
            <a:pPr algn="r"/>
            <a:r>
              <a:rPr lang="ru-RU" sz="2000" b="1" dirty="0">
                <a:solidFill>
                  <a:srgbClr val="009900"/>
                </a:solidFill>
                <a:latin typeface="Calibri" pitchFamily="34" charset="0"/>
              </a:rPr>
              <a:t> </a:t>
            </a:r>
            <a:r>
              <a:rPr lang="ru-RU" sz="2000" b="1" dirty="0" smtClean="0">
                <a:solidFill>
                  <a:srgbClr val="009900"/>
                </a:solidFill>
                <a:latin typeface="Calibri" pitchFamily="34" charset="0"/>
              </a:rPr>
              <a:t>МКОУ </a:t>
            </a:r>
            <a:r>
              <a:rPr lang="ru-RU" sz="2000" b="1" dirty="0" err="1" smtClean="0">
                <a:solidFill>
                  <a:srgbClr val="009900"/>
                </a:solidFill>
                <a:latin typeface="Calibri" pitchFamily="34" charset="0"/>
              </a:rPr>
              <a:t>Коротоякская</a:t>
            </a:r>
            <a:r>
              <a:rPr lang="ru-RU" sz="2000" b="1" dirty="0" smtClean="0">
                <a:solidFill>
                  <a:srgbClr val="009900"/>
                </a:solidFill>
                <a:latin typeface="Calibri" pitchFamily="34" charset="0"/>
              </a:rPr>
              <a:t> СОШ</a:t>
            </a:r>
            <a:endParaRPr lang="ru-RU" sz="2000" b="1" dirty="0">
              <a:solidFill>
                <a:srgbClr val="009900"/>
              </a:solidFill>
              <a:latin typeface="Calibri" pitchFamily="34" charset="0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367213" y="5597525"/>
            <a:ext cx="10376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smtClean="0">
                <a:solidFill>
                  <a:srgbClr val="488FD0"/>
                </a:solidFill>
              </a:rPr>
              <a:t>2017 </a:t>
            </a:r>
            <a:r>
              <a:rPr lang="ru-RU" b="1">
                <a:solidFill>
                  <a:srgbClr val="488FD0"/>
                </a:solidFill>
              </a:rPr>
              <a:t>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0519-BB64-4567-A89B-CC62508397BA}" type="slidenum">
              <a:rPr lang="ru-RU" altLang="ru-RU">
                <a:solidFill>
                  <a:srgbClr val="000000"/>
                </a:solidFill>
              </a:rPr>
              <a:pPr/>
              <a:t>50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i="1">
                <a:solidFill>
                  <a:srgbClr val="CC0099"/>
                </a:solidFill>
              </a:rPr>
              <a:t>Рефлексия настроения и эмоционального состояния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7600" y="6781800"/>
            <a:ext cx="406400" cy="76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altLang="ru-RU" sz="800"/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395288" y="1412875"/>
            <a:ext cx="2879725" cy="273685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2700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3563938" y="1412875"/>
            <a:ext cx="2663825" cy="2492375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2700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>
            <a:off x="3348038" y="2781300"/>
            <a:ext cx="2808287" cy="1871663"/>
          </a:xfrm>
          <a:prstGeom prst="cloudCallout">
            <a:avLst>
              <a:gd name="adj1" fmla="val -46106"/>
              <a:gd name="adj2" fmla="val 8745"/>
            </a:avLst>
          </a:prstGeom>
          <a:solidFill>
            <a:srgbClr val="66FFFF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pic>
        <p:nvPicPr>
          <p:cNvPr id="13323" name="Picture 11" descr="MC900237936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492375"/>
            <a:ext cx="2063750" cy="2633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4" name="AutoShape 12"/>
          <p:cNvSpPr>
            <a:spLocks noChangeArrowheads="1"/>
          </p:cNvSpPr>
          <p:nvPr/>
        </p:nvSpPr>
        <p:spPr bwMode="auto">
          <a:xfrm>
            <a:off x="6227763" y="1484313"/>
            <a:ext cx="2808287" cy="1871662"/>
          </a:xfrm>
          <a:prstGeom prst="cloudCallout">
            <a:avLst>
              <a:gd name="adj1" fmla="val -46106"/>
              <a:gd name="adj2" fmla="val 8745"/>
            </a:avLst>
          </a:prstGeom>
          <a:solidFill>
            <a:srgbClr val="C0C0C0"/>
          </a:solidFill>
          <a:ln w="41275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3325" name="AutoShape 13"/>
          <p:cNvSpPr>
            <a:spLocks noChangeArrowheads="1"/>
          </p:cNvSpPr>
          <p:nvPr/>
        </p:nvSpPr>
        <p:spPr bwMode="auto">
          <a:xfrm>
            <a:off x="7956550" y="1700213"/>
            <a:ext cx="1081088" cy="2520950"/>
          </a:xfrm>
          <a:prstGeom prst="lightningBol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769246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7" grpId="0" animBg="1"/>
      <p:bldP spid="13319" grpId="0" animBg="1"/>
      <p:bldP spid="13322" grpId="0" animBg="1"/>
      <p:bldP spid="13324" grpId="0" animBg="1"/>
      <p:bldP spid="1332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Рефлексия Настроения и эмоционального состояния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/>
          </a:p>
        </p:txBody>
      </p:sp>
      <p:pic>
        <p:nvPicPr>
          <p:cNvPr id="4" name="Содержимое 3" descr="iCAIY2PR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500174"/>
            <a:ext cx="1714512" cy="1714512"/>
          </a:xfrm>
        </p:spPr>
      </p:pic>
      <p:pic>
        <p:nvPicPr>
          <p:cNvPr id="3074" name="Picture 2" descr="C:\Documents and Settings\ДОЧА\Мои документы\Мои рисунки\iCAWF4I0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49" y="2928934"/>
            <a:ext cx="2659159" cy="1928826"/>
          </a:xfrm>
          <a:prstGeom prst="rect">
            <a:avLst/>
          </a:prstGeom>
          <a:noFill/>
        </p:spPr>
      </p:pic>
      <p:pic>
        <p:nvPicPr>
          <p:cNvPr id="3075" name="Picture 3" descr="C:\Documents and Settings\ДОЧА\Мои документы\Мои рисунки\iCAHBGQF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643446"/>
            <a:ext cx="2493859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6632"/>
            <a:ext cx="958869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Эмоционально- художественная</a:t>
            </a:r>
          </a:p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рефлексия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16" y="2132856"/>
            <a:ext cx="4056112" cy="3042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93043"/>
            <a:ext cx="4285823" cy="324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11560" y="1563182"/>
            <a:ext cx="288032" cy="35365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899592" y="1412776"/>
            <a:ext cx="288032" cy="5040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7463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6632"/>
            <a:ext cx="958869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Эмоционально- художественная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рефлексия</a:t>
            </a:r>
            <a:endParaRPr lang="ru-RU" sz="4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16" y="2132856"/>
            <a:ext cx="4056112" cy="3042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93043"/>
            <a:ext cx="4285823" cy="324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11560" y="1563182"/>
            <a:ext cx="288032" cy="35365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899592" y="1412776"/>
            <a:ext cx="288032" cy="5040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7463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7DF6-2FBC-421B-A083-B724CF800C85}" type="slidenum">
              <a:rPr lang="ru-RU" altLang="ru-RU"/>
              <a:pPr/>
              <a:t>54</a:t>
            </a:fld>
            <a:endParaRPr lang="ru-RU" altLang="ru-RU"/>
          </a:p>
        </p:txBody>
      </p:sp>
      <p:sp>
        <p:nvSpPr>
          <p:cNvPr id="22539" name="Rectangle 11"/>
          <p:cNvSpPr>
            <a:spLocks noGrp="1" noChangeArrowheads="1"/>
          </p:cNvSpPr>
          <p:nvPr>
            <p:ph type="title"/>
          </p:nvPr>
        </p:nvSpPr>
        <p:spPr>
          <a:xfrm>
            <a:off x="1331913" y="1628775"/>
            <a:ext cx="3744912" cy="1079500"/>
          </a:xfrm>
        </p:spPr>
        <p:txBody>
          <a:bodyPr>
            <a:normAutofit fontScale="90000"/>
          </a:bodyPr>
          <a:lstStyle/>
          <a:p>
            <a:r>
              <a:rPr lang="ru-RU" altLang="ru-RU" sz="4000" b="1">
                <a:solidFill>
                  <a:srgbClr val="A50021"/>
                </a:solidFill>
              </a:rPr>
              <a:t>Веселый </a:t>
            </a:r>
            <a:r>
              <a:rPr lang="en-US" altLang="ru-RU" sz="4000" b="1">
                <a:solidFill>
                  <a:srgbClr val="A50021"/>
                </a:solidFill>
              </a:rPr>
              <a:t/>
            </a:r>
            <a:br>
              <a:rPr lang="en-US" altLang="ru-RU" sz="4000" b="1">
                <a:solidFill>
                  <a:srgbClr val="A50021"/>
                </a:solidFill>
              </a:rPr>
            </a:br>
            <a:r>
              <a:rPr lang="ru-RU" altLang="ru-RU" sz="4000" b="1">
                <a:solidFill>
                  <a:srgbClr val="A50021"/>
                </a:solidFill>
              </a:rPr>
              <a:t>мишка</a:t>
            </a:r>
          </a:p>
        </p:txBody>
      </p:sp>
      <p:pic>
        <p:nvPicPr>
          <p:cNvPr id="22537" name="Picture 9" descr="multyashki-2278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2492375"/>
            <a:ext cx="2957513" cy="40481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8" name="Picture 10" descr="multyashki-2285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276475"/>
            <a:ext cx="3660775" cy="4392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40" name="Rectangle 12"/>
          <p:cNvSpPr>
            <a:spLocks noRot="1" noChangeArrowheads="1"/>
          </p:cNvSpPr>
          <p:nvPr/>
        </p:nvSpPr>
        <p:spPr bwMode="auto">
          <a:xfrm>
            <a:off x="5292725" y="1628775"/>
            <a:ext cx="3673475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4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Грустный </a:t>
            </a:r>
            <a:r>
              <a:rPr lang="en-US" altLang="ru-RU" sz="4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ru-RU" sz="4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4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мишка</a:t>
            </a:r>
          </a:p>
        </p:txBody>
      </p:sp>
      <p:sp>
        <p:nvSpPr>
          <p:cNvPr id="22541" name="Rectangle 13"/>
          <p:cNvSpPr>
            <a:spLocks noRot="1" noChangeArrowheads="1"/>
          </p:cNvSpPr>
          <p:nvPr/>
        </p:nvSpPr>
        <p:spPr bwMode="auto">
          <a:xfrm>
            <a:off x="395288" y="188913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i="1">
                <a:solidFill>
                  <a:srgbClr val="CC0099"/>
                </a:solidFill>
              </a:rPr>
              <a:t>Рефлексия настроения и эмоционального состояния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18008784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9" grpId="0"/>
      <p:bldP spid="22540" grpId="0"/>
      <p:bldP spid="2254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Рефлексия Настроения и эмоционального состояния</a:t>
            </a:r>
            <a:endParaRPr lang="ru-RU" dirty="0"/>
          </a:p>
        </p:txBody>
      </p:sp>
      <p:pic>
        <p:nvPicPr>
          <p:cNvPr id="4" name="Содержимое 3" descr="iCALRDBR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643050"/>
            <a:ext cx="3558972" cy="4232291"/>
          </a:xfrm>
        </p:spPr>
      </p:pic>
      <p:pic>
        <p:nvPicPr>
          <p:cNvPr id="4098" name="Picture 2" descr="C:\Documents and Settings\ДОЧА\Мои документы\Мои рисунки\iCA7MB6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855190"/>
            <a:ext cx="3000396" cy="3955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332656"/>
            <a:ext cx="64876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Маятник настроения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3868990" cy="288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1887"/>
            <a:ext cx="3465601" cy="2599201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55576" y="1844824"/>
            <a:ext cx="432048" cy="50405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1187624" y="1621887"/>
            <a:ext cx="288032" cy="72699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4729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Рефлексия Настроения и эмоционального состояния</a:t>
            </a:r>
            <a:endParaRPr lang="ru-RU" dirty="0"/>
          </a:p>
        </p:txBody>
      </p:sp>
      <p:pic>
        <p:nvPicPr>
          <p:cNvPr id="4" name="Содержимое 3" descr="iCA6MQ6U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2" y="2357430"/>
            <a:ext cx="3914153" cy="2928958"/>
          </a:xfrm>
        </p:spPr>
      </p:pic>
      <p:pic>
        <p:nvPicPr>
          <p:cNvPr id="5122" name="Picture 2" descr="C:\Documents and Settings\ДОЧА\Мои документы\Мои рисунки\iCAIMIL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357430"/>
            <a:ext cx="4074695" cy="2928958"/>
          </a:xfrm>
          <a:prstGeom prst="rect">
            <a:avLst/>
          </a:prstGeom>
          <a:noFill/>
        </p:spPr>
      </p:pic>
      <p:sp>
        <p:nvSpPr>
          <p:cNvPr id="5" name="Стрелка вверх 4"/>
          <p:cNvSpPr/>
          <p:nvPr/>
        </p:nvSpPr>
        <p:spPr>
          <a:xfrm>
            <a:off x="4286248" y="5714992"/>
            <a:ext cx="642942" cy="11430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BA84-CEC6-4E2D-B805-3C2871B4163B}" type="slidenum">
              <a:rPr lang="ru-RU" altLang="ru-RU"/>
              <a:pPr/>
              <a:t>58</a:t>
            </a:fld>
            <a:endParaRPr lang="ru-RU" altLang="ru-RU"/>
          </a:p>
        </p:txBody>
      </p:sp>
      <p:sp>
        <p:nvSpPr>
          <p:cNvPr id="16392" name="WordArt 8"/>
          <p:cNvSpPr>
            <a:spLocks noChangeArrowheads="1" noChangeShapeType="1" noTextEdit="1"/>
          </p:cNvSpPr>
          <p:nvPr/>
        </p:nvSpPr>
        <p:spPr bwMode="auto">
          <a:xfrm>
            <a:off x="1403350" y="260350"/>
            <a:ext cx="6696075" cy="6223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Маятник настроения</a:t>
            </a:r>
          </a:p>
        </p:txBody>
      </p:sp>
      <p:pic>
        <p:nvPicPr>
          <p:cNvPr id="16393" name="Picture 9" descr="солнечный ден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4273550" cy="4968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дождливый ден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1484313"/>
            <a:ext cx="4048125" cy="4968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4140200" y="1844675"/>
            <a:ext cx="1152525" cy="4392613"/>
          </a:xfrm>
          <a:prstGeom prst="upArrow">
            <a:avLst>
              <a:gd name="adj1" fmla="val 47935"/>
              <a:gd name="adj2" fmla="val 146841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6" name="AutoShape 12"/>
          <p:cNvSpPr>
            <a:spLocks noChangeArrowheads="1"/>
          </p:cNvSpPr>
          <p:nvPr/>
        </p:nvSpPr>
        <p:spPr bwMode="auto">
          <a:xfrm>
            <a:off x="4427538" y="5661025"/>
            <a:ext cx="576262" cy="5048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17100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  <p:bldP spid="16395" grpId="0" animBg="1"/>
      <p:bldP spid="16395" grpId="1" animBg="1"/>
      <p:bldP spid="16396" grpId="0" animBg="1"/>
      <p:bldP spid="16396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332656"/>
            <a:ext cx="64876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Маятник настроения</a:t>
            </a: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3868990" cy="288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1887"/>
            <a:ext cx="3465601" cy="2599201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55576" y="1844824"/>
            <a:ext cx="432048" cy="50405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1187624" y="1621887"/>
            <a:ext cx="288032" cy="72699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4729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9053546" cy="1357298"/>
          </a:xfrm>
        </p:spPr>
        <p:txBody>
          <a:bodyPr>
            <a:noAutofit/>
          </a:bodyPr>
          <a:lstStyle/>
          <a:p>
            <a:pPr algn="ctr"/>
            <a:r>
              <a:rPr lang="ru-RU" sz="66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Эпиграф</a:t>
            </a:r>
            <a:endParaRPr lang="ru-RU" sz="66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400" b="1" i="1" dirty="0" smtClean="0">
                <a:solidFill>
                  <a:schemeClr val="accent6">
                    <a:lumMod val="75000"/>
                  </a:schemeClr>
                </a:solidFill>
              </a:rPr>
              <a:t>Из всех приключений, уготованных нам жизнью,       самое важное и интересное – отправиться в путешествие внутрь самого себя, исследовать неведомую часть самого себя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Ф. Феллини 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323850" y="1196975"/>
            <a:ext cx="84963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800" b="1" dirty="0"/>
          </a:p>
          <a:p>
            <a:pPr marL="182563" defTabSz="182563"/>
            <a:r>
              <a:rPr lang="ru-RU" sz="2800" b="1" dirty="0"/>
              <a:t>На доске прикреплён круг от солнышка, детям раздаются лучики жёлтого </a:t>
            </a:r>
            <a:r>
              <a:rPr lang="ru-RU" sz="2800" b="1" dirty="0" smtClean="0"/>
              <a:t>и зеленого  </a:t>
            </a:r>
            <a:r>
              <a:rPr lang="ru-RU" sz="2800" b="1" dirty="0"/>
              <a:t>цветов. </a:t>
            </a:r>
            <a:endParaRPr lang="ru-RU" sz="2800" b="1" dirty="0" smtClean="0"/>
          </a:p>
          <a:p>
            <a:pPr marL="182563" defTabSz="182563"/>
            <a:r>
              <a:rPr lang="ru-RU" sz="2800" b="1" dirty="0" smtClean="0"/>
              <a:t>Лучики </a:t>
            </a:r>
            <a:r>
              <a:rPr lang="ru-RU" sz="2800" b="1" dirty="0"/>
              <a:t>нужно прикрепить к солнышку: </a:t>
            </a:r>
          </a:p>
          <a:p>
            <a:pPr marL="182563" defTabSz="182563"/>
            <a:r>
              <a:rPr lang="ru-RU" sz="2800" b="1" dirty="0"/>
              <a:t> 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FFCC00"/>
                </a:solidFill>
              </a:rPr>
              <a:t>желтого </a:t>
            </a:r>
            <a:r>
              <a:rPr lang="ru-RU" sz="2800" b="1" dirty="0">
                <a:solidFill>
                  <a:srgbClr val="FFCC00"/>
                </a:solidFill>
              </a:rPr>
              <a:t>цвета</a:t>
            </a:r>
            <a:r>
              <a:rPr lang="ru-RU" sz="2800" b="1" dirty="0"/>
              <a:t> – мне очень понравилось занятие, получили много интересной информации; </a:t>
            </a:r>
          </a:p>
          <a:p>
            <a:pPr marL="182563" defTabSz="182563"/>
            <a:r>
              <a:rPr lang="ru-RU" sz="2800" b="1" dirty="0"/>
              <a:t>	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зеленого цвета  </a:t>
            </a:r>
            <a:r>
              <a:rPr lang="ru-RU" sz="2800" b="1" dirty="0"/>
              <a:t>– занятие не интересное, </a:t>
            </a:r>
            <a:r>
              <a:rPr lang="ru-RU" sz="2800" b="1" dirty="0" smtClean="0"/>
              <a:t>            не </a:t>
            </a:r>
            <a:r>
              <a:rPr lang="ru-RU" sz="2800" b="1" dirty="0"/>
              <a:t>было никакой полезной информации. </a:t>
            </a:r>
          </a:p>
          <a:p>
            <a:endParaRPr lang="ru-RU" sz="2400" b="1" dirty="0"/>
          </a:p>
        </p:txBody>
      </p:sp>
      <p:pic>
        <p:nvPicPr>
          <p:cNvPr id="18435" name="Рисунок 3"/>
          <p:cNvPicPr>
            <a:picLocks noChangeAspect="1"/>
          </p:cNvPicPr>
          <p:nvPr/>
        </p:nvPicPr>
        <p:blipFill>
          <a:blip r:embed="rId2" cstate="screen">
            <a:lum bright="12000" contrast="18000"/>
          </a:blip>
          <a:srcRect/>
          <a:stretch>
            <a:fillRect/>
          </a:stretch>
        </p:blipFill>
        <p:spPr bwMode="auto">
          <a:xfrm>
            <a:off x="323850" y="4696941"/>
            <a:ext cx="28797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Text Box 6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404664"/>
            <a:ext cx="7776864" cy="1296144"/>
          </a:xfrm>
          <a:prstGeom prst="rect">
            <a:avLst/>
          </a:prstGeom>
          <a:noFill/>
        </p:spPr>
      </p:pic>
      <p:pic>
        <p:nvPicPr>
          <p:cNvPr id="6" name="Picture 15" descr="img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2" y="4162099"/>
            <a:ext cx="2039938" cy="2708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055675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84784"/>
            <a:ext cx="86439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большом листе бумаги рисуется карта с </a:t>
            </a:r>
            <a:r>
              <a:rPr lang="ru-RU" sz="24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изображением </a:t>
            </a:r>
            <a:r>
              <a:rPr lang="ru-RU" sz="24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эмоциональных "островов": о. Радости, о. Грусти, о. Недоумения, о. Тревоги, о. Ожидания, о. </a:t>
            </a:r>
            <a:r>
              <a:rPr lang="ru-RU" sz="24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Просветления</a:t>
            </a:r>
            <a:r>
              <a:rPr lang="ru-RU" sz="24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о. Воодушевления, о. Удовольствия, о. </a:t>
            </a:r>
            <a:r>
              <a:rPr lang="ru-RU" sz="24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Наслаждения. </a:t>
            </a:r>
            <a:endParaRPr lang="ru-RU" sz="2400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Карта островов вывешивается на доске </a:t>
            </a:r>
            <a:r>
              <a:rPr lang="ru-RU" sz="24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ученики выходят к </a:t>
            </a:r>
            <a:r>
              <a:rPr lang="ru-RU" sz="24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карте </a:t>
            </a:r>
            <a:r>
              <a:rPr lang="ru-RU" sz="24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 маркером </a:t>
            </a:r>
            <a:r>
              <a:rPr lang="ru-RU" sz="24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рисуют или крепят свой </a:t>
            </a:r>
            <a:r>
              <a:rPr lang="ru-RU" sz="24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кораблик в соответствующем районе карты, который отражает </a:t>
            </a:r>
            <a:r>
              <a:rPr lang="ru-RU" sz="24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душевное</a:t>
            </a:r>
            <a:r>
              <a:rPr lang="ru-RU" sz="24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эмоционально-чувственное состояние </a:t>
            </a:r>
            <a:r>
              <a:rPr lang="ru-RU" sz="24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4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урока или в конце дня, или в конце недели.</a:t>
            </a:r>
          </a:p>
          <a:p>
            <a:pPr algn="just"/>
            <a:endParaRPr lang="ru-RU" sz="2400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83568" y="836712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Метод «Острова» </a:t>
            </a:r>
            <a:r>
              <a:rPr lang="ru-RU" sz="4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400" b="1" i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7169407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5000636"/>
            <a:ext cx="2143140" cy="14994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748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1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46470" y="368490"/>
            <a:ext cx="9097530" cy="6123750"/>
            <a:chOff x="46470" y="368490"/>
            <a:chExt cx="9097530" cy="6123750"/>
          </a:xfrm>
        </p:grpSpPr>
        <p:sp>
          <p:nvSpPr>
            <p:cNvPr id="2" name="Полилиния 1"/>
            <p:cNvSpPr/>
            <p:nvPr/>
          </p:nvSpPr>
          <p:spPr>
            <a:xfrm>
              <a:off x="3275856" y="2060848"/>
              <a:ext cx="2160240" cy="1440160"/>
            </a:xfrm>
            <a:custGeom>
              <a:avLst/>
              <a:gdLst>
                <a:gd name="connsiteX0" fmla="*/ 738478 w 1835758"/>
                <a:gd name="connsiteY0" fmla="*/ 92327 h 888522"/>
                <a:gd name="connsiteX1" fmla="*/ 814678 w 1835758"/>
                <a:gd name="connsiteY1" fmla="*/ 77087 h 888522"/>
                <a:gd name="connsiteX2" fmla="*/ 906118 w 1835758"/>
                <a:gd name="connsiteY2" fmla="*/ 16127 h 888522"/>
                <a:gd name="connsiteX3" fmla="*/ 951838 w 1835758"/>
                <a:gd name="connsiteY3" fmla="*/ 887 h 888522"/>
                <a:gd name="connsiteX4" fmla="*/ 1317598 w 1835758"/>
                <a:gd name="connsiteY4" fmla="*/ 16127 h 888522"/>
                <a:gd name="connsiteX5" fmla="*/ 1409038 w 1835758"/>
                <a:gd name="connsiteY5" fmla="*/ 61847 h 888522"/>
                <a:gd name="connsiteX6" fmla="*/ 1607158 w 1835758"/>
                <a:gd name="connsiteY6" fmla="*/ 92327 h 888522"/>
                <a:gd name="connsiteX7" fmla="*/ 1652878 w 1835758"/>
                <a:gd name="connsiteY7" fmla="*/ 107567 h 888522"/>
                <a:gd name="connsiteX8" fmla="*/ 1713838 w 1835758"/>
                <a:gd name="connsiteY8" fmla="*/ 122807 h 888522"/>
                <a:gd name="connsiteX9" fmla="*/ 1805278 w 1835758"/>
                <a:gd name="connsiteY9" fmla="*/ 229487 h 888522"/>
                <a:gd name="connsiteX10" fmla="*/ 1820518 w 1835758"/>
                <a:gd name="connsiteY10" fmla="*/ 290447 h 888522"/>
                <a:gd name="connsiteX11" fmla="*/ 1835758 w 1835758"/>
                <a:gd name="connsiteY11" fmla="*/ 336167 h 888522"/>
                <a:gd name="connsiteX12" fmla="*/ 1820518 w 1835758"/>
                <a:gd name="connsiteY12" fmla="*/ 686687 h 888522"/>
                <a:gd name="connsiteX13" fmla="*/ 1744318 w 1835758"/>
                <a:gd name="connsiteY13" fmla="*/ 762887 h 888522"/>
                <a:gd name="connsiteX14" fmla="*/ 784198 w 1835758"/>
                <a:gd name="connsiteY14" fmla="*/ 778127 h 888522"/>
                <a:gd name="connsiteX15" fmla="*/ 677518 w 1835758"/>
                <a:gd name="connsiteY15" fmla="*/ 808607 h 888522"/>
                <a:gd name="connsiteX16" fmla="*/ 616558 w 1835758"/>
                <a:gd name="connsiteY16" fmla="*/ 823847 h 888522"/>
                <a:gd name="connsiteX17" fmla="*/ 525118 w 1835758"/>
                <a:gd name="connsiteY17" fmla="*/ 854327 h 888522"/>
                <a:gd name="connsiteX18" fmla="*/ 311758 w 1835758"/>
                <a:gd name="connsiteY18" fmla="*/ 884807 h 888522"/>
                <a:gd name="connsiteX19" fmla="*/ 22198 w 1835758"/>
                <a:gd name="connsiteY19" fmla="*/ 869567 h 888522"/>
                <a:gd name="connsiteX20" fmla="*/ 6958 w 1835758"/>
                <a:gd name="connsiteY20" fmla="*/ 823847 h 888522"/>
                <a:gd name="connsiteX21" fmla="*/ 52678 w 1835758"/>
                <a:gd name="connsiteY21" fmla="*/ 625727 h 888522"/>
                <a:gd name="connsiteX22" fmla="*/ 98398 w 1835758"/>
                <a:gd name="connsiteY22" fmla="*/ 580007 h 888522"/>
                <a:gd name="connsiteX23" fmla="*/ 128878 w 1835758"/>
                <a:gd name="connsiteY23" fmla="*/ 534287 h 888522"/>
                <a:gd name="connsiteX24" fmla="*/ 220318 w 1835758"/>
                <a:gd name="connsiteY24" fmla="*/ 473327 h 888522"/>
                <a:gd name="connsiteX25" fmla="*/ 372718 w 1835758"/>
                <a:gd name="connsiteY25" fmla="*/ 351407 h 888522"/>
                <a:gd name="connsiteX26" fmla="*/ 509878 w 1835758"/>
                <a:gd name="connsiteY26" fmla="*/ 275207 h 888522"/>
                <a:gd name="connsiteX27" fmla="*/ 647038 w 1835758"/>
                <a:gd name="connsiteY27" fmla="*/ 153287 h 888522"/>
                <a:gd name="connsiteX28" fmla="*/ 692758 w 1835758"/>
                <a:gd name="connsiteY28" fmla="*/ 138047 h 888522"/>
                <a:gd name="connsiteX29" fmla="*/ 753718 w 1835758"/>
                <a:gd name="connsiteY29" fmla="*/ 122807 h 888522"/>
                <a:gd name="connsiteX30" fmla="*/ 829918 w 1835758"/>
                <a:gd name="connsiteY30" fmla="*/ 107567 h 888522"/>
                <a:gd name="connsiteX31" fmla="*/ 814678 w 1835758"/>
                <a:gd name="connsiteY31" fmla="*/ 77087 h 888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35758" h="888522">
                  <a:moveTo>
                    <a:pt x="738478" y="92327"/>
                  </a:moveTo>
                  <a:cubicBezTo>
                    <a:pt x="763878" y="87247"/>
                    <a:pt x="791097" y="87806"/>
                    <a:pt x="814678" y="77087"/>
                  </a:cubicBezTo>
                  <a:cubicBezTo>
                    <a:pt x="848027" y="61928"/>
                    <a:pt x="871365" y="27711"/>
                    <a:pt x="906118" y="16127"/>
                  </a:cubicBezTo>
                  <a:lnTo>
                    <a:pt x="951838" y="887"/>
                  </a:lnTo>
                  <a:cubicBezTo>
                    <a:pt x="1073758" y="5967"/>
                    <a:pt x="1196643" y="0"/>
                    <a:pt x="1317598" y="16127"/>
                  </a:cubicBezTo>
                  <a:cubicBezTo>
                    <a:pt x="1351377" y="20631"/>
                    <a:pt x="1376709" y="51071"/>
                    <a:pt x="1409038" y="61847"/>
                  </a:cubicBezTo>
                  <a:cubicBezTo>
                    <a:pt x="1424897" y="67133"/>
                    <a:pt x="1598938" y="91153"/>
                    <a:pt x="1607158" y="92327"/>
                  </a:cubicBezTo>
                  <a:cubicBezTo>
                    <a:pt x="1622398" y="97407"/>
                    <a:pt x="1637432" y="103154"/>
                    <a:pt x="1652878" y="107567"/>
                  </a:cubicBezTo>
                  <a:cubicBezTo>
                    <a:pt x="1673017" y="113321"/>
                    <a:pt x="1695652" y="112415"/>
                    <a:pt x="1713838" y="122807"/>
                  </a:cubicBezTo>
                  <a:cubicBezTo>
                    <a:pt x="1741698" y="138727"/>
                    <a:pt x="1788841" y="207571"/>
                    <a:pt x="1805278" y="229487"/>
                  </a:cubicBezTo>
                  <a:cubicBezTo>
                    <a:pt x="1810358" y="249807"/>
                    <a:pt x="1814764" y="270308"/>
                    <a:pt x="1820518" y="290447"/>
                  </a:cubicBezTo>
                  <a:cubicBezTo>
                    <a:pt x="1824931" y="305893"/>
                    <a:pt x="1835758" y="320103"/>
                    <a:pt x="1835758" y="336167"/>
                  </a:cubicBezTo>
                  <a:cubicBezTo>
                    <a:pt x="1835758" y="453117"/>
                    <a:pt x="1833923" y="570507"/>
                    <a:pt x="1820518" y="686687"/>
                  </a:cubicBezTo>
                  <a:cubicBezTo>
                    <a:pt x="1818054" y="708043"/>
                    <a:pt x="1767102" y="761851"/>
                    <a:pt x="1744318" y="762887"/>
                  </a:cubicBezTo>
                  <a:cubicBezTo>
                    <a:pt x="1424568" y="777421"/>
                    <a:pt x="1104238" y="773047"/>
                    <a:pt x="784198" y="778127"/>
                  </a:cubicBezTo>
                  <a:lnTo>
                    <a:pt x="677518" y="808607"/>
                  </a:lnTo>
                  <a:cubicBezTo>
                    <a:pt x="657311" y="814118"/>
                    <a:pt x="636620" y="817828"/>
                    <a:pt x="616558" y="823847"/>
                  </a:cubicBezTo>
                  <a:cubicBezTo>
                    <a:pt x="585784" y="833079"/>
                    <a:pt x="555598" y="844167"/>
                    <a:pt x="525118" y="854327"/>
                  </a:cubicBezTo>
                  <a:cubicBezTo>
                    <a:pt x="476595" y="870501"/>
                    <a:pt x="345403" y="881069"/>
                    <a:pt x="311758" y="884807"/>
                  </a:cubicBezTo>
                  <a:cubicBezTo>
                    <a:pt x="215238" y="879727"/>
                    <a:pt x="116975" y="888522"/>
                    <a:pt x="22198" y="869567"/>
                  </a:cubicBezTo>
                  <a:cubicBezTo>
                    <a:pt x="6446" y="866417"/>
                    <a:pt x="6958" y="839911"/>
                    <a:pt x="6958" y="823847"/>
                  </a:cubicBezTo>
                  <a:cubicBezTo>
                    <a:pt x="6958" y="722865"/>
                    <a:pt x="0" y="688940"/>
                    <a:pt x="52678" y="625727"/>
                  </a:cubicBezTo>
                  <a:cubicBezTo>
                    <a:pt x="66476" y="609170"/>
                    <a:pt x="84600" y="596564"/>
                    <a:pt x="98398" y="580007"/>
                  </a:cubicBezTo>
                  <a:cubicBezTo>
                    <a:pt x="110124" y="565936"/>
                    <a:pt x="115094" y="546348"/>
                    <a:pt x="128878" y="534287"/>
                  </a:cubicBezTo>
                  <a:cubicBezTo>
                    <a:pt x="156447" y="510164"/>
                    <a:pt x="194415" y="499230"/>
                    <a:pt x="220318" y="473327"/>
                  </a:cubicBezTo>
                  <a:cubicBezTo>
                    <a:pt x="375026" y="318619"/>
                    <a:pt x="248325" y="426043"/>
                    <a:pt x="372718" y="351407"/>
                  </a:cubicBezTo>
                  <a:cubicBezTo>
                    <a:pt x="503726" y="272802"/>
                    <a:pt x="417915" y="305861"/>
                    <a:pt x="509878" y="275207"/>
                  </a:cubicBezTo>
                  <a:cubicBezTo>
                    <a:pt x="550268" y="234817"/>
                    <a:pt x="592648" y="180482"/>
                    <a:pt x="647038" y="153287"/>
                  </a:cubicBezTo>
                  <a:cubicBezTo>
                    <a:pt x="661406" y="146103"/>
                    <a:pt x="677312" y="142460"/>
                    <a:pt x="692758" y="138047"/>
                  </a:cubicBezTo>
                  <a:cubicBezTo>
                    <a:pt x="712897" y="132293"/>
                    <a:pt x="733271" y="127351"/>
                    <a:pt x="753718" y="122807"/>
                  </a:cubicBezTo>
                  <a:cubicBezTo>
                    <a:pt x="779004" y="117188"/>
                    <a:pt x="809196" y="123109"/>
                    <a:pt x="829918" y="107567"/>
                  </a:cubicBezTo>
                  <a:cubicBezTo>
                    <a:pt x="839005" y="100751"/>
                    <a:pt x="819758" y="87247"/>
                    <a:pt x="814678" y="77087"/>
                  </a:cubicBezTo>
                </a:path>
              </a:pathLst>
            </a:cu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/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" name="Полилиния 2"/>
            <p:cNvSpPr/>
            <p:nvPr/>
          </p:nvSpPr>
          <p:spPr>
            <a:xfrm>
              <a:off x="5796136" y="2420888"/>
              <a:ext cx="1516823" cy="1767840"/>
            </a:xfrm>
            <a:custGeom>
              <a:avLst/>
              <a:gdLst>
                <a:gd name="connsiteX0" fmla="*/ 144825 w 1516823"/>
                <a:gd name="connsiteY0" fmla="*/ 0 h 1767840"/>
                <a:gd name="connsiteX1" fmla="*/ 144825 w 1516823"/>
                <a:gd name="connsiteY1" fmla="*/ 0 h 1767840"/>
                <a:gd name="connsiteX2" fmla="*/ 586785 w 1516823"/>
                <a:gd name="connsiteY2" fmla="*/ 548640 h 1767840"/>
                <a:gd name="connsiteX3" fmla="*/ 662985 w 1516823"/>
                <a:gd name="connsiteY3" fmla="*/ 609600 h 1767840"/>
                <a:gd name="connsiteX4" fmla="*/ 723945 w 1516823"/>
                <a:gd name="connsiteY4" fmla="*/ 685800 h 1767840"/>
                <a:gd name="connsiteX5" fmla="*/ 784905 w 1516823"/>
                <a:gd name="connsiteY5" fmla="*/ 731520 h 1767840"/>
                <a:gd name="connsiteX6" fmla="*/ 815385 w 1516823"/>
                <a:gd name="connsiteY6" fmla="*/ 777240 h 1767840"/>
                <a:gd name="connsiteX7" fmla="*/ 998265 w 1516823"/>
                <a:gd name="connsiteY7" fmla="*/ 990600 h 1767840"/>
                <a:gd name="connsiteX8" fmla="*/ 998265 w 1516823"/>
                <a:gd name="connsiteY8" fmla="*/ 990600 h 1767840"/>
                <a:gd name="connsiteX9" fmla="*/ 1120185 w 1516823"/>
                <a:gd name="connsiteY9" fmla="*/ 1112520 h 1767840"/>
                <a:gd name="connsiteX10" fmla="*/ 1242105 w 1516823"/>
                <a:gd name="connsiteY10" fmla="*/ 1173480 h 1767840"/>
                <a:gd name="connsiteX11" fmla="*/ 1409745 w 1516823"/>
                <a:gd name="connsiteY11" fmla="*/ 1264920 h 1767840"/>
                <a:gd name="connsiteX12" fmla="*/ 1455465 w 1516823"/>
                <a:gd name="connsiteY12" fmla="*/ 1310640 h 1767840"/>
                <a:gd name="connsiteX13" fmla="*/ 1470705 w 1516823"/>
                <a:gd name="connsiteY13" fmla="*/ 1600200 h 1767840"/>
                <a:gd name="connsiteX14" fmla="*/ 1409745 w 1516823"/>
                <a:gd name="connsiteY14" fmla="*/ 1661160 h 1767840"/>
                <a:gd name="connsiteX15" fmla="*/ 1348785 w 1516823"/>
                <a:gd name="connsiteY15" fmla="*/ 1737360 h 1767840"/>
                <a:gd name="connsiteX16" fmla="*/ 1257345 w 1516823"/>
                <a:gd name="connsiteY16" fmla="*/ 1767840 h 1767840"/>
                <a:gd name="connsiteX17" fmla="*/ 861105 w 1516823"/>
                <a:gd name="connsiteY17" fmla="*/ 1752600 h 1767840"/>
                <a:gd name="connsiteX18" fmla="*/ 815385 w 1516823"/>
                <a:gd name="connsiteY18" fmla="*/ 1737360 h 1767840"/>
                <a:gd name="connsiteX19" fmla="*/ 708705 w 1516823"/>
                <a:gd name="connsiteY19" fmla="*/ 1722120 h 1767840"/>
                <a:gd name="connsiteX20" fmla="*/ 571545 w 1516823"/>
                <a:gd name="connsiteY20" fmla="*/ 1691640 h 1767840"/>
                <a:gd name="connsiteX21" fmla="*/ 403905 w 1516823"/>
                <a:gd name="connsiteY21" fmla="*/ 1661160 h 1767840"/>
                <a:gd name="connsiteX22" fmla="*/ 342945 w 1516823"/>
                <a:gd name="connsiteY22" fmla="*/ 1645920 h 1767840"/>
                <a:gd name="connsiteX23" fmla="*/ 205785 w 1516823"/>
                <a:gd name="connsiteY23" fmla="*/ 1569720 h 1767840"/>
                <a:gd name="connsiteX24" fmla="*/ 160065 w 1516823"/>
                <a:gd name="connsiteY24" fmla="*/ 1524000 h 1767840"/>
                <a:gd name="connsiteX25" fmla="*/ 144825 w 1516823"/>
                <a:gd name="connsiteY25" fmla="*/ 1478280 h 1767840"/>
                <a:gd name="connsiteX26" fmla="*/ 68625 w 1516823"/>
                <a:gd name="connsiteY26" fmla="*/ 1386840 h 1767840"/>
                <a:gd name="connsiteX27" fmla="*/ 38145 w 1516823"/>
                <a:gd name="connsiteY27" fmla="*/ 1249680 h 1767840"/>
                <a:gd name="connsiteX28" fmla="*/ 7665 w 1516823"/>
                <a:gd name="connsiteY28" fmla="*/ 1036320 h 1767840"/>
                <a:gd name="connsiteX29" fmla="*/ 22905 w 1516823"/>
                <a:gd name="connsiteY29" fmla="*/ 182880 h 1767840"/>
                <a:gd name="connsiteX30" fmla="*/ 38145 w 1516823"/>
                <a:gd name="connsiteY30" fmla="*/ 137160 h 1767840"/>
                <a:gd name="connsiteX31" fmla="*/ 144825 w 1516823"/>
                <a:gd name="connsiteY31" fmla="*/ 0 h 176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16823" h="1767840">
                  <a:moveTo>
                    <a:pt x="144825" y="0"/>
                  </a:moveTo>
                  <a:lnTo>
                    <a:pt x="144825" y="0"/>
                  </a:lnTo>
                  <a:cubicBezTo>
                    <a:pt x="535370" y="488182"/>
                    <a:pt x="385642" y="307268"/>
                    <a:pt x="586785" y="548640"/>
                  </a:cubicBezTo>
                  <a:cubicBezTo>
                    <a:pt x="607609" y="573629"/>
                    <a:pt x="639984" y="586599"/>
                    <a:pt x="662985" y="609600"/>
                  </a:cubicBezTo>
                  <a:cubicBezTo>
                    <a:pt x="685986" y="632601"/>
                    <a:pt x="700944" y="662799"/>
                    <a:pt x="723945" y="685800"/>
                  </a:cubicBezTo>
                  <a:cubicBezTo>
                    <a:pt x="741906" y="703761"/>
                    <a:pt x="766944" y="713559"/>
                    <a:pt x="784905" y="731520"/>
                  </a:cubicBezTo>
                  <a:cubicBezTo>
                    <a:pt x="797857" y="744472"/>
                    <a:pt x="803741" y="763101"/>
                    <a:pt x="815385" y="777240"/>
                  </a:cubicBezTo>
                  <a:cubicBezTo>
                    <a:pt x="874932" y="849547"/>
                    <a:pt x="937305" y="919480"/>
                    <a:pt x="998265" y="990600"/>
                  </a:cubicBezTo>
                  <a:lnTo>
                    <a:pt x="998265" y="990600"/>
                  </a:lnTo>
                  <a:cubicBezTo>
                    <a:pt x="1233539" y="1178819"/>
                    <a:pt x="946220" y="938555"/>
                    <a:pt x="1120185" y="1112520"/>
                  </a:cubicBezTo>
                  <a:cubicBezTo>
                    <a:pt x="1157929" y="1150264"/>
                    <a:pt x="1194808" y="1148012"/>
                    <a:pt x="1242105" y="1173480"/>
                  </a:cubicBezTo>
                  <a:cubicBezTo>
                    <a:pt x="1434830" y="1277255"/>
                    <a:pt x="1299392" y="1228136"/>
                    <a:pt x="1409745" y="1264920"/>
                  </a:cubicBezTo>
                  <a:cubicBezTo>
                    <a:pt x="1424985" y="1280160"/>
                    <a:pt x="1442938" y="1293102"/>
                    <a:pt x="1455465" y="1310640"/>
                  </a:cubicBezTo>
                  <a:cubicBezTo>
                    <a:pt x="1516823" y="1396541"/>
                    <a:pt x="1498466" y="1494707"/>
                    <a:pt x="1470705" y="1600200"/>
                  </a:cubicBezTo>
                  <a:cubicBezTo>
                    <a:pt x="1463392" y="1627991"/>
                    <a:pt x="1430065" y="1640840"/>
                    <a:pt x="1409745" y="1661160"/>
                  </a:cubicBezTo>
                  <a:cubicBezTo>
                    <a:pt x="1393219" y="1710737"/>
                    <a:pt x="1402733" y="1713383"/>
                    <a:pt x="1348785" y="1737360"/>
                  </a:cubicBezTo>
                  <a:cubicBezTo>
                    <a:pt x="1319425" y="1750409"/>
                    <a:pt x="1257345" y="1767840"/>
                    <a:pt x="1257345" y="1767840"/>
                  </a:cubicBezTo>
                  <a:cubicBezTo>
                    <a:pt x="1125265" y="1762760"/>
                    <a:pt x="992969" y="1761694"/>
                    <a:pt x="861105" y="1752600"/>
                  </a:cubicBezTo>
                  <a:cubicBezTo>
                    <a:pt x="845079" y="1751495"/>
                    <a:pt x="831137" y="1740510"/>
                    <a:pt x="815385" y="1737360"/>
                  </a:cubicBezTo>
                  <a:cubicBezTo>
                    <a:pt x="780162" y="1730315"/>
                    <a:pt x="744011" y="1728740"/>
                    <a:pt x="708705" y="1722120"/>
                  </a:cubicBezTo>
                  <a:cubicBezTo>
                    <a:pt x="662672" y="1713489"/>
                    <a:pt x="617471" y="1700825"/>
                    <a:pt x="571545" y="1691640"/>
                  </a:cubicBezTo>
                  <a:cubicBezTo>
                    <a:pt x="515852" y="1680501"/>
                    <a:pt x="459598" y="1672299"/>
                    <a:pt x="403905" y="1661160"/>
                  </a:cubicBezTo>
                  <a:cubicBezTo>
                    <a:pt x="383366" y="1657052"/>
                    <a:pt x="362557" y="1653274"/>
                    <a:pt x="342945" y="1645920"/>
                  </a:cubicBezTo>
                  <a:cubicBezTo>
                    <a:pt x="313996" y="1635064"/>
                    <a:pt x="225185" y="1584270"/>
                    <a:pt x="205785" y="1569720"/>
                  </a:cubicBezTo>
                  <a:cubicBezTo>
                    <a:pt x="188543" y="1556788"/>
                    <a:pt x="175305" y="1539240"/>
                    <a:pt x="160065" y="1524000"/>
                  </a:cubicBezTo>
                  <a:cubicBezTo>
                    <a:pt x="154985" y="1508760"/>
                    <a:pt x="153736" y="1491646"/>
                    <a:pt x="144825" y="1478280"/>
                  </a:cubicBezTo>
                  <a:cubicBezTo>
                    <a:pt x="77415" y="1377166"/>
                    <a:pt x="118486" y="1486562"/>
                    <a:pt x="68625" y="1386840"/>
                  </a:cubicBezTo>
                  <a:cubicBezTo>
                    <a:pt x="50475" y="1350540"/>
                    <a:pt x="42828" y="1282458"/>
                    <a:pt x="38145" y="1249680"/>
                  </a:cubicBezTo>
                  <a:cubicBezTo>
                    <a:pt x="0" y="982662"/>
                    <a:pt x="44028" y="1254498"/>
                    <a:pt x="7665" y="1036320"/>
                  </a:cubicBezTo>
                  <a:cubicBezTo>
                    <a:pt x="12745" y="751840"/>
                    <a:pt x="13266" y="467242"/>
                    <a:pt x="22905" y="182880"/>
                  </a:cubicBezTo>
                  <a:cubicBezTo>
                    <a:pt x="23449" y="166825"/>
                    <a:pt x="30343" y="151203"/>
                    <a:pt x="38145" y="137160"/>
                  </a:cubicBezTo>
                  <a:cubicBezTo>
                    <a:pt x="81226" y="59614"/>
                    <a:pt x="127045" y="22860"/>
                    <a:pt x="144825" y="0"/>
                  </a:cubicBezTo>
                  <a:close/>
                </a:path>
              </a:pathLst>
            </a:custGeom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63500" dist="25400" dir="14700000" algn="t" rotWithShape="0">
                <a:srgbClr val="000000">
                  <a:alpha val="50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" name="Полилиния 3"/>
            <p:cNvSpPr/>
            <p:nvPr/>
          </p:nvSpPr>
          <p:spPr>
            <a:xfrm>
              <a:off x="899592" y="4725144"/>
              <a:ext cx="1871841" cy="1225232"/>
            </a:xfrm>
            <a:custGeom>
              <a:avLst/>
              <a:gdLst>
                <a:gd name="connsiteX0" fmla="*/ 377047 w 1871841"/>
                <a:gd name="connsiteY0" fmla="*/ 0 h 1225232"/>
                <a:gd name="connsiteX1" fmla="*/ 239887 w 1871841"/>
                <a:gd name="connsiteY1" fmla="*/ 45720 h 1225232"/>
                <a:gd name="connsiteX2" fmla="*/ 133207 w 1871841"/>
                <a:gd name="connsiteY2" fmla="*/ 106680 h 1225232"/>
                <a:gd name="connsiteX3" fmla="*/ 87487 w 1871841"/>
                <a:gd name="connsiteY3" fmla="*/ 152400 h 1225232"/>
                <a:gd name="connsiteX4" fmla="*/ 72247 w 1871841"/>
                <a:gd name="connsiteY4" fmla="*/ 198120 h 1225232"/>
                <a:gd name="connsiteX5" fmla="*/ 41767 w 1871841"/>
                <a:gd name="connsiteY5" fmla="*/ 243840 h 1225232"/>
                <a:gd name="connsiteX6" fmla="*/ 41767 w 1871841"/>
                <a:gd name="connsiteY6" fmla="*/ 807720 h 1225232"/>
                <a:gd name="connsiteX7" fmla="*/ 117967 w 1871841"/>
                <a:gd name="connsiteY7" fmla="*/ 929640 h 1225232"/>
                <a:gd name="connsiteX8" fmla="*/ 178927 w 1871841"/>
                <a:gd name="connsiteY8" fmla="*/ 1005840 h 1225232"/>
                <a:gd name="connsiteX9" fmla="*/ 224647 w 1871841"/>
                <a:gd name="connsiteY9" fmla="*/ 1051560 h 1225232"/>
                <a:gd name="connsiteX10" fmla="*/ 255127 w 1871841"/>
                <a:gd name="connsiteY10" fmla="*/ 1097280 h 1225232"/>
                <a:gd name="connsiteX11" fmla="*/ 392287 w 1871841"/>
                <a:gd name="connsiteY11" fmla="*/ 1158240 h 1225232"/>
                <a:gd name="connsiteX12" fmla="*/ 468487 w 1871841"/>
                <a:gd name="connsiteY12" fmla="*/ 1173480 h 1225232"/>
                <a:gd name="connsiteX13" fmla="*/ 651367 w 1871841"/>
                <a:gd name="connsiteY13" fmla="*/ 1219200 h 1225232"/>
                <a:gd name="connsiteX14" fmla="*/ 1398127 w 1871841"/>
                <a:gd name="connsiteY14" fmla="*/ 1203960 h 1225232"/>
                <a:gd name="connsiteX15" fmla="*/ 1459087 w 1871841"/>
                <a:gd name="connsiteY15" fmla="*/ 1158240 h 1225232"/>
                <a:gd name="connsiteX16" fmla="*/ 1550527 w 1871841"/>
                <a:gd name="connsiteY16" fmla="*/ 1112520 h 1225232"/>
                <a:gd name="connsiteX17" fmla="*/ 1581007 w 1871841"/>
                <a:gd name="connsiteY17" fmla="*/ 1066800 h 1225232"/>
                <a:gd name="connsiteX18" fmla="*/ 1626727 w 1871841"/>
                <a:gd name="connsiteY18" fmla="*/ 1036320 h 1225232"/>
                <a:gd name="connsiteX19" fmla="*/ 1657207 w 1871841"/>
                <a:gd name="connsiteY19" fmla="*/ 975360 h 1225232"/>
                <a:gd name="connsiteX20" fmla="*/ 1687687 w 1871841"/>
                <a:gd name="connsiteY20" fmla="*/ 929640 h 1225232"/>
                <a:gd name="connsiteX21" fmla="*/ 1748647 w 1871841"/>
                <a:gd name="connsiteY21" fmla="*/ 868680 h 1225232"/>
                <a:gd name="connsiteX22" fmla="*/ 1779127 w 1871841"/>
                <a:gd name="connsiteY22" fmla="*/ 807720 h 1225232"/>
                <a:gd name="connsiteX23" fmla="*/ 1870567 w 1871841"/>
                <a:gd name="connsiteY23" fmla="*/ 746760 h 1225232"/>
                <a:gd name="connsiteX24" fmla="*/ 1855327 w 1871841"/>
                <a:gd name="connsiteY24" fmla="*/ 609600 h 1225232"/>
                <a:gd name="connsiteX25" fmla="*/ 1794367 w 1871841"/>
                <a:gd name="connsiteY25" fmla="*/ 548640 h 1225232"/>
                <a:gd name="connsiteX26" fmla="*/ 1718167 w 1871841"/>
                <a:gd name="connsiteY26" fmla="*/ 472440 h 1225232"/>
                <a:gd name="connsiteX27" fmla="*/ 1626727 w 1871841"/>
                <a:gd name="connsiteY27" fmla="*/ 365760 h 1225232"/>
                <a:gd name="connsiteX28" fmla="*/ 1504807 w 1871841"/>
                <a:gd name="connsiteY28" fmla="*/ 335280 h 1225232"/>
                <a:gd name="connsiteX29" fmla="*/ 1047607 w 1871841"/>
                <a:gd name="connsiteY29" fmla="*/ 350520 h 1225232"/>
                <a:gd name="connsiteX30" fmla="*/ 483727 w 1871841"/>
                <a:gd name="connsiteY30" fmla="*/ 320040 h 1225232"/>
                <a:gd name="connsiteX31" fmla="*/ 316087 w 1871841"/>
                <a:gd name="connsiteY31" fmla="*/ 198120 h 1225232"/>
                <a:gd name="connsiteX32" fmla="*/ 270367 w 1871841"/>
                <a:gd name="connsiteY32" fmla="*/ 152400 h 1225232"/>
                <a:gd name="connsiteX33" fmla="*/ 316087 w 1871841"/>
                <a:gd name="connsiteY33" fmla="*/ 60960 h 1225232"/>
                <a:gd name="connsiteX34" fmla="*/ 270367 w 1871841"/>
                <a:gd name="connsiteY34" fmla="*/ 15240 h 1225232"/>
                <a:gd name="connsiteX35" fmla="*/ 255127 w 1871841"/>
                <a:gd name="connsiteY35" fmla="*/ 0 h 1225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71841" h="1225232">
                  <a:moveTo>
                    <a:pt x="377047" y="0"/>
                  </a:moveTo>
                  <a:cubicBezTo>
                    <a:pt x="331327" y="15240"/>
                    <a:pt x="283644" y="25524"/>
                    <a:pt x="239887" y="45720"/>
                  </a:cubicBezTo>
                  <a:cubicBezTo>
                    <a:pt x="0" y="156437"/>
                    <a:pt x="308059" y="48396"/>
                    <a:pt x="133207" y="106680"/>
                  </a:cubicBezTo>
                  <a:cubicBezTo>
                    <a:pt x="117967" y="121920"/>
                    <a:pt x="99442" y="134467"/>
                    <a:pt x="87487" y="152400"/>
                  </a:cubicBezTo>
                  <a:cubicBezTo>
                    <a:pt x="78576" y="165766"/>
                    <a:pt x="79431" y="183752"/>
                    <a:pt x="72247" y="198120"/>
                  </a:cubicBezTo>
                  <a:cubicBezTo>
                    <a:pt x="64056" y="214503"/>
                    <a:pt x="51927" y="228600"/>
                    <a:pt x="41767" y="243840"/>
                  </a:cubicBezTo>
                  <a:cubicBezTo>
                    <a:pt x="3866" y="471246"/>
                    <a:pt x="8999" y="403584"/>
                    <a:pt x="41767" y="807720"/>
                  </a:cubicBezTo>
                  <a:cubicBezTo>
                    <a:pt x="51906" y="932767"/>
                    <a:pt x="60412" y="872085"/>
                    <a:pt x="117967" y="929640"/>
                  </a:cubicBezTo>
                  <a:cubicBezTo>
                    <a:pt x="140968" y="952641"/>
                    <a:pt x="157507" y="981360"/>
                    <a:pt x="178927" y="1005840"/>
                  </a:cubicBezTo>
                  <a:cubicBezTo>
                    <a:pt x="193119" y="1022060"/>
                    <a:pt x="210849" y="1035003"/>
                    <a:pt x="224647" y="1051560"/>
                  </a:cubicBezTo>
                  <a:cubicBezTo>
                    <a:pt x="236373" y="1065631"/>
                    <a:pt x="240474" y="1086290"/>
                    <a:pt x="255127" y="1097280"/>
                  </a:cubicBezTo>
                  <a:cubicBezTo>
                    <a:pt x="280437" y="1116262"/>
                    <a:pt x="352186" y="1148215"/>
                    <a:pt x="392287" y="1158240"/>
                  </a:cubicBezTo>
                  <a:cubicBezTo>
                    <a:pt x="417417" y="1164522"/>
                    <a:pt x="443497" y="1166664"/>
                    <a:pt x="468487" y="1173480"/>
                  </a:cubicBezTo>
                  <a:cubicBezTo>
                    <a:pt x="658244" y="1225232"/>
                    <a:pt x="461871" y="1187617"/>
                    <a:pt x="651367" y="1219200"/>
                  </a:cubicBezTo>
                  <a:cubicBezTo>
                    <a:pt x="900287" y="1214120"/>
                    <a:pt x="1149861" y="1222697"/>
                    <a:pt x="1398127" y="1203960"/>
                  </a:cubicBezTo>
                  <a:cubicBezTo>
                    <a:pt x="1423455" y="1202048"/>
                    <a:pt x="1438418" y="1173003"/>
                    <a:pt x="1459087" y="1158240"/>
                  </a:cubicBezTo>
                  <a:cubicBezTo>
                    <a:pt x="1510788" y="1121311"/>
                    <a:pt x="1493908" y="1131393"/>
                    <a:pt x="1550527" y="1112520"/>
                  </a:cubicBezTo>
                  <a:cubicBezTo>
                    <a:pt x="1560687" y="1097280"/>
                    <a:pt x="1568055" y="1079752"/>
                    <a:pt x="1581007" y="1066800"/>
                  </a:cubicBezTo>
                  <a:cubicBezTo>
                    <a:pt x="1593959" y="1053848"/>
                    <a:pt x="1615001" y="1050391"/>
                    <a:pt x="1626727" y="1036320"/>
                  </a:cubicBezTo>
                  <a:cubicBezTo>
                    <a:pt x="1641271" y="1018867"/>
                    <a:pt x="1645935" y="995085"/>
                    <a:pt x="1657207" y="975360"/>
                  </a:cubicBezTo>
                  <a:cubicBezTo>
                    <a:pt x="1666294" y="959457"/>
                    <a:pt x="1675767" y="943547"/>
                    <a:pt x="1687687" y="929640"/>
                  </a:cubicBezTo>
                  <a:cubicBezTo>
                    <a:pt x="1706389" y="907821"/>
                    <a:pt x="1731405" y="891669"/>
                    <a:pt x="1748647" y="868680"/>
                  </a:cubicBezTo>
                  <a:cubicBezTo>
                    <a:pt x="1762278" y="850505"/>
                    <a:pt x="1763063" y="823784"/>
                    <a:pt x="1779127" y="807720"/>
                  </a:cubicBezTo>
                  <a:cubicBezTo>
                    <a:pt x="1805030" y="781817"/>
                    <a:pt x="1870567" y="746760"/>
                    <a:pt x="1870567" y="746760"/>
                  </a:cubicBezTo>
                  <a:cubicBezTo>
                    <a:pt x="1865487" y="701040"/>
                    <a:pt x="1871841" y="652535"/>
                    <a:pt x="1855327" y="609600"/>
                  </a:cubicBezTo>
                  <a:cubicBezTo>
                    <a:pt x="1845011" y="582779"/>
                    <a:pt x="1813069" y="570459"/>
                    <a:pt x="1794367" y="548640"/>
                  </a:cubicBezTo>
                  <a:cubicBezTo>
                    <a:pt x="1726634" y="469618"/>
                    <a:pt x="1806220" y="531142"/>
                    <a:pt x="1718167" y="472440"/>
                  </a:cubicBezTo>
                  <a:cubicBezTo>
                    <a:pt x="1697040" y="444270"/>
                    <a:pt x="1658567" y="386987"/>
                    <a:pt x="1626727" y="365760"/>
                  </a:cubicBezTo>
                  <a:cubicBezTo>
                    <a:pt x="1606643" y="352371"/>
                    <a:pt x="1515798" y="337478"/>
                    <a:pt x="1504807" y="335280"/>
                  </a:cubicBezTo>
                  <a:cubicBezTo>
                    <a:pt x="1352407" y="340360"/>
                    <a:pt x="1200092" y="350520"/>
                    <a:pt x="1047607" y="350520"/>
                  </a:cubicBezTo>
                  <a:cubicBezTo>
                    <a:pt x="560526" y="350520"/>
                    <a:pt x="688992" y="388462"/>
                    <a:pt x="483727" y="320040"/>
                  </a:cubicBezTo>
                  <a:cubicBezTo>
                    <a:pt x="432670" y="286002"/>
                    <a:pt x="350230" y="232263"/>
                    <a:pt x="316087" y="198120"/>
                  </a:cubicBezTo>
                  <a:lnTo>
                    <a:pt x="270367" y="152400"/>
                  </a:lnTo>
                  <a:cubicBezTo>
                    <a:pt x="277784" y="141274"/>
                    <a:pt x="323098" y="81992"/>
                    <a:pt x="316087" y="60960"/>
                  </a:cubicBezTo>
                  <a:cubicBezTo>
                    <a:pt x="309271" y="40513"/>
                    <a:pt x="285607" y="30480"/>
                    <a:pt x="270367" y="15240"/>
                  </a:cubicBezTo>
                  <a:lnTo>
                    <a:pt x="255127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/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</a:endParaRPr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3995936" y="3861048"/>
              <a:ext cx="2016224" cy="1092944"/>
            </a:xfrm>
            <a:custGeom>
              <a:avLst/>
              <a:gdLst>
                <a:gd name="connsiteX0" fmla="*/ 82170 w 1044527"/>
                <a:gd name="connsiteY0" fmla="*/ 259925 h 924621"/>
                <a:gd name="connsiteX1" fmla="*/ 82170 w 1044527"/>
                <a:gd name="connsiteY1" fmla="*/ 259925 h 924621"/>
                <a:gd name="connsiteX2" fmla="*/ 21210 w 1044527"/>
                <a:gd name="connsiteY2" fmla="*/ 381845 h 924621"/>
                <a:gd name="connsiteX3" fmla="*/ 97410 w 1044527"/>
                <a:gd name="connsiteY3" fmla="*/ 564725 h 924621"/>
                <a:gd name="connsiteX4" fmla="*/ 112650 w 1044527"/>
                <a:gd name="connsiteY4" fmla="*/ 610445 h 924621"/>
                <a:gd name="connsiteX5" fmla="*/ 265050 w 1044527"/>
                <a:gd name="connsiteY5" fmla="*/ 762845 h 924621"/>
                <a:gd name="connsiteX6" fmla="*/ 310770 w 1044527"/>
                <a:gd name="connsiteY6" fmla="*/ 808565 h 924621"/>
                <a:gd name="connsiteX7" fmla="*/ 920370 w 1044527"/>
                <a:gd name="connsiteY7" fmla="*/ 793325 h 924621"/>
                <a:gd name="connsiteX8" fmla="*/ 905130 w 1044527"/>
                <a:gd name="connsiteY8" fmla="*/ 305645 h 924621"/>
                <a:gd name="connsiteX9" fmla="*/ 859410 w 1044527"/>
                <a:gd name="connsiteY9" fmla="*/ 198965 h 924621"/>
                <a:gd name="connsiteX10" fmla="*/ 813690 w 1044527"/>
                <a:gd name="connsiteY10" fmla="*/ 153245 h 924621"/>
                <a:gd name="connsiteX11" fmla="*/ 661290 w 1044527"/>
                <a:gd name="connsiteY11" fmla="*/ 61805 h 924621"/>
                <a:gd name="connsiteX12" fmla="*/ 600330 w 1044527"/>
                <a:gd name="connsiteY12" fmla="*/ 46565 h 924621"/>
                <a:gd name="connsiteX13" fmla="*/ 508890 w 1044527"/>
                <a:gd name="connsiteY13" fmla="*/ 16085 h 924621"/>
                <a:gd name="connsiteX14" fmla="*/ 173610 w 1044527"/>
                <a:gd name="connsiteY14" fmla="*/ 31325 h 924621"/>
                <a:gd name="connsiteX15" fmla="*/ 127890 w 1044527"/>
                <a:gd name="connsiteY15" fmla="*/ 198965 h 924621"/>
                <a:gd name="connsiteX16" fmla="*/ 51690 w 1044527"/>
                <a:gd name="connsiteY16" fmla="*/ 275165 h 924621"/>
                <a:gd name="connsiteX17" fmla="*/ 51690 w 1044527"/>
                <a:gd name="connsiteY17" fmla="*/ 305645 h 924621"/>
                <a:gd name="connsiteX18" fmla="*/ 36450 w 1044527"/>
                <a:gd name="connsiteY18" fmla="*/ 290405 h 924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4527" h="924621">
                  <a:moveTo>
                    <a:pt x="82170" y="259925"/>
                  </a:moveTo>
                  <a:lnTo>
                    <a:pt x="82170" y="259925"/>
                  </a:lnTo>
                  <a:cubicBezTo>
                    <a:pt x="61850" y="300565"/>
                    <a:pt x="30730" y="337417"/>
                    <a:pt x="21210" y="381845"/>
                  </a:cubicBezTo>
                  <a:cubicBezTo>
                    <a:pt x="0" y="480823"/>
                    <a:pt x="69660" y="481475"/>
                    <a:pt x="97410" y="564725"/>
                  </a:cubicBezTo>
                  <a:cubicBezTo>
                    <a:pt x="102490" y="579965"/>
                    <a:pt x="102273" y="598182"/>
                    <a:pt x="112650" y="610445"/>
                  </a:cubicBezTo>
                  <a:cubicBezTo>
                    <a:pt x="159056" y="665288"/>
                    <a:pt x="214250" y="712045"/>
                    <a:pt x="265050" y="762845"/>
                  </a:cubicBezTo>
                  <a:lnTo>
                    <a:pt x="310770" y="808565"/>
                  </a:lnTo>
                  <a:cubicBezTo>
                    <a:pt x="513970" y="803485"/>
                    <a:pt x="765201" y="924621"/>
                    <a:pt x="920370" y="793325"/>
                  </a:cubicBezTo>
                  <a:cubicBezTo>
                    <a:pt x="1044527" y="688269"/>
                    <a:pt x="914152" y="468034"/>
                    <a:pt x="905130" y="305645"/>
                  </a:cubicBezTo>
                  <a:cubicBezTo>
                    <a:pt x="902709" y="262072"/>
                    <a:pt x="886414" y="231369"/>
                    <a:pt x="859410" y="198965"/>
                  </a:cubicBezTo>
                  <a:cubicBezTo>
                    <a:pt x="845612" y="182408"/>
                    <a:pt x="830703" y="166477"/>
                    <a:pt x="813690" y="153245"/>
                  </a:cubicBezTo>
                  <a:cubicBezTo>
                    <a:pt x="780688" y="127577"/>
                    <a:pt x="707050" y="78965"/>
                    <a:pt x="661290" y="61805"/>
                  </a:cubicBezTo>
                  <a:cubicBezTo>
                    <a:pt x="641678" y="54451"/>
                    <a:pt x="620392" y="52584"/>
                    <a:pt x="600330" y="46565"/>
                  </a:cubicBezTo>
                  <a:cubicBezTo>
                    <a:pt x="569556" y="37333"/>
                    <a:pt x="508890" y="16085"/>
                    <a:pt x="508890" y="16085"/>
                  </a:cubicBezTo>
                  <a:cubicBezTo>
                    <a:pt x="397130" y="21165"/>
                    <a:pt x="281010" y="0"/>
                    <a:pt x="173610" y="31325"/>
                  </a:cubicBezTo>
                  <a:cubicBezTo>
                    <a:pt x="152788" y="37398"/>
                    <a:pt x="135040" y="179897"/>
                    <a:pt x="127890" y="198965"/>
                  </a:cubicBezTo>
                  <a:cubicBezTo>
                    <a:pt x="92330" y="293792"/>
                    <a:pt x="107570" y="200658"/>
                    <a:pt x="51690" y="275165"/>
                  </a:cubicBezTo>
                  <a:cubicBezTo>
                    <a:pt x="45594" y="283293"/>
                    <a:pt x="51690" y="295485"/>
                    <a:pt x="51690" y="305645"/>
                  </a:cubicBezTo>
                  <a:lnTo>
                    <a:pt x="36450" y="290405"/>
                  </a:lnTo>
                </a:path>
              </a:pathLst>
            </a:custGeom>
            <a:solidFill>
              <a:srgbClr val="00CC00"/>
            </a:solidFill>
            <a:ln/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6804248" y="764704"/>
              <a:ext cx="1842013" cy="1185312"/>
            </a:xfrm>
            <a:custGeom>
              <a:avLst/>
              <a:gdLst>
                <a:gd name="connsiteX0" fmla="*/ 28453 w 1842013"/>
                <a:gd name="connsiteY0" fmla="*/ 45720 h 838200"/>
                <a:gd name="connsiteX1" fmla="*/ 28453 w 1842013"/>
                <a:gd name="connsiteY1" fmla="*/ 45720 h 838200"/>
                <a:gd name="connsiteX2" fmla="*/ 28453 w 1842013"/>
                <a:gd name="connsiteY2" fmla="*/ 472440 h 838200"/>
                <a:gd name="connsiteX3" fmla="*/ 89413 w 1842013"/>
                <a:gd name="connsiteY3" fmla="*/ 579120 h 838200"/>
                <a:gd name="connsiteX4" fmla="*/ 165613 w 1842013"/>
                <a:gd name="connsiteY4" fmla="*/ 701040 h 838200"/>
                <a:gd name="connsiteX5" fmla="*/ 196093 w 1842013"/>
                <a:gd name="connsiteY5" fmla="*/ 746760 h 838200"/>
                <a:gd name="connsiteX6" fmla="*/ 241813 w 1842013"/>
                <a:gd name="connsiteY6" fmla="*/ 777240 h 838200"/>
                <a:gd name="connsiteX7" fmla="*/ 318013 w 1842013"/>
                <a:gd name="connsiteY7" fmla="*/ 838200 h 838200"/>
                <a:gd name="connsiteX8" fmla="*/ 851413 w 1842013"/>
                <a:gd name="connsiteY8" fmla="*/ 822960 h 838200"/>
                <a:gd name="connsiteX9" fmla="*/ 897133 w 1842013"/>
                <a:gd name="connsiteY9" fmla="*/ 792480 h 838200"/>
                <a:gd name="connsiteX10" fmla="*/ 958093 w 1842013"/>
                <a:gd name="connsiteY10" fmla="*/ 670560 h 838200"/>
                <a:gd name="connsiteX11" fmla="*/ 1003813 w 1842013"/>
                <a:gd name="connsiteY11" fmla="*/ 624840 h 838200"/>
                <a:gd name="connsiteX12" fmla="*/ 1019053 w 1842013"/>
                <a:gd name="connsiteY12" fmla="*/ 548640 h 838200"/>
                <a:gd name="connsiteX13" fmla="*/ 1064773 w 1842013"/>
                <a:gd name="connsiteY13" fmla="*/ 502920 h 838200"/>
                <a:gd name="connsiteX14" fmla="*/ 1720093 w 1842013"/>
                <a:gd name="connsiteY14" fmla="*/ 487680 h 838200"/>
                <a:gd name="connsiteX15" fmla="*/ 1842013 w 1842013"/>
                <a:gd name="connsiteY15" fmla="*/ 350520 h 838200"/>
                <a:gd name="connsiteX16" fmla="*/ 1826773 w 1842013"/>
                <a:gd name="connsiteY16" fmla="*/ 304800 h 838200"/>
                <a:gd name="connsiteX17" fmla="*/ 1811533 w 1842013"/>
                <a:gd name="connsiteY17" fmla="*/ 91440 h 838200"/>
                <a:gd name="connsiteX18" fmla="*/ 1765813 w 1842013"/>
                <a:gd name="connsiteY18" fmla="*/ 60960 h 838200"/>
                <a:gd name="connsiteX19" fmla="*/ 1201933 w 1842013"/>
                <a:gd name="connsiteY19" fmla="*/ 76200 h 838200"/>
                <a:gd name="connsiteX20" fmla="*/ 1095253 w 1842013"/>
                <a:gd name="connsiteY20" fmla="*/ 137160 h 838200"/>
                <a:gd name="connsiteX21" fmla="*/ 1034293 w 1842013"/>
                <a:gd name="connsiteY21" fmla="*/ 152400 h 838200"/>
                <a:gd name="connsiteX22" fmla="*/ 439933 w 1842013"/>
                <a:gd name="connsiteY22" fmla="*/ 167640 h 838200"/>
                <a:gd name="connsiteX23" fmla="*/ 348493 w 1842013"/>
                <a:gd name="connsiteY23" fmla="*/ 106680 h 838200"/>
                <a:gd name="connsiteX24" fmla="*/ 226573 w 1842013"/>
                <a:gd name="connsiteY24" fmla="*/ 45720 h 838200"/>
                <a:gd name="connsiteX25" fmla="*/ 135133 w 1842013"/>
                <a:gd name="connsiteY25" fmla="*/ 15240 h 838200"/>
                <a:gd name="connsiteX26" fmla="*/ 89413 w 1842013"/>
                <a:gd name="connsiteY26" fmla="*/ 0 h 838200"/>
                <a:gd name="connsiteX27" fmla="*/ 43693 w 1842013"/>
                <a:gd name="connsiteY27" fmla="*/ 30480 h 838200"/>
                <a:gd name="connsiteX28" fmla="*/ 58933 w 1842013"/>
                <a:gd name="connsiteY28" fmla="*/ 91440 h 838200"/>
                <a:gd name="connsiteX29" fmla="*/ 58933 w 1842013"/>
                <a:gd name="connsiteY29" fmla="*/ 91440 h 838200"/>
                <a:gd name="connsiteX30" fmla="*/ 43693 w 1842013"/>
                <a:gd name="connsiteY30" fmla="*/ 10668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42013" h="838200">
                  <a:moveTo>
                    <a:pt x="28453" y="45720"/>
                  </a:moveTo>
                  <a:lnTo>
                    <a:pt x="28453" y="45720"/>
                  </a:lnTo>
                  <a:cubicBezTo>
                    <a:pt x="14994" y="220688"/>
                    <a:pt x="0" y="292240"/>
                    <a:pt x="28453" y="472440"/>
                  </a:cubicBezTo>
                  <a:cubicBezTo>
                    <a:pt x="33477" y="504259"/>
                    <a:pt x="73458" y="551199"/>
                    <a:pt x="89413" y="579120"/>
                  </a:cubicBezTo>
                  <a:cubicBezTo>
                    <a:pt x="171249" y="722333"/>
                    <a:pt x="61544" y="555344"/>
                    <a:pt x="165613" y="701040"/>
                  </a:cubicBezTo>
                  <a:cubicBezTo>
                    <a:pt x="176259" y="715945"/>
                    <a:pt x="183141" y="733808"/>
                    <a:pt x="196093" y="746760"/>
                  </a:cubicBezTo>
                  <a:cubicBezTo>
                    <a:pt x="209045" y="759712"/>
                    <a:pt x="227160" y="766250"/>
                    <a:pt x="241813" y="777240"/>
                  </a:cubicBezTo>
                  <a:cubicBezTo>
                    <a:pt x="267835" y="796757"/>
                    <a:pt x="292613" y="817880"/>
                    <a:pt x="318013" y="838200"/>
                  </a:cubicBezTo>
                  <a:cubicBezTo>
                    <a:pt x="495813" y="833120"/>
                    <a:pt x="674092" y="836959"/>
                    <a:pt x="851413" y="822960"/>
                  </a:cubicBezTo>
                  <a:cubicBezTo>
                    <a:pt x="869672" y="821518"/>
                    <a:pt x="884181" y="805432"/>
                    <a:pt x="897133" y="792480"/>
                  </a:cubicBezTo>
                  <a:cubicBezTo>
                    <a:pt x="942185" y="747428"/>
                    <a:pt x="921711" y="728771"/>
                    <a:pt x="958093" y="670560"/>
                  </a:cubicBezTo>
                  <a:cubicBezTo>
                    <a:pt x="969516" y="652283"/>
                    <a:pt x="988573" y="640080"/>
                    <a:pt x="1003813" y="624840"/>
                  </a:cubicBezTo>
                  <a:cubicBezTo>
                    <a:pt x="1008893" y="599440"/>
                    <a:pt x="1007469" y="571808"/>
                    <a:pt x="1019053" y="548640"/>
                  </a:cubicBezTo>
                  <a:cubicBezTo>
                    <a:pt x="1028692" y="529363"/>
                    <a:pt x="1043301" y="504787"/>
                    <a:pt x="1064773" y="502920"/>
                  </a:cubicBezTo>
                  <a:cubicBezTo>
                    <a:pt x="1282451" y="483992"/>
                    <a:pt x="1501653" y="492760"/>
                    <a:pt x="1720093" y="487680"/>
                  </a:cubicBezTo>
                  <a:cubicBezTo>
                    <a:pt x="1824485" y="383288"/>
                    <a:pt x="1787623" y="432106"/>
                    <a:pt x="1842013" y="350520"/>
                  </a:cubicBezTo>
                  <a:cubicBezTo>
                    <a:pt x="1836933" y="335280"/>
                    <a:pt x="1828650" y="320754"/>
                    <a:pt x="1826773" y="304800"/>
                  </a:cubicBezTo>
                  <a:cubicBezTo>
                    <a:pt x="1818442" y="233987"/>
                    <a:pt x="1828826" y="160612"/>
                    <a:pt x="1811533" y="91440"/>
                  </a:cubicBezTo>
                  <a:cubicBezTo>
                    <a:pt x="1807091" y="73671"/>
                    <a:pt x="1781053" y="71120"/>
                    <a:pt x="1765813" y="60960"/>
                  </a:cubicBezTo>
                  <a:cubicBezTo>
                    <a:pt x="1577853" y="66040"/>
                    <a:pt x="1389727" y="66810"/>
                    <a:pt x="1201933" y="76200"/>
                  </a:cubicBezTo>
                  <a:cubicBezTo>
                    <a:pt x="1150140" y="78790"/>
                    <a:pt x="1140566" y="114503"/>
                    <a:pt x="1095253" y="137160"/>
                  </a:cubicBezTo>
                  <a:cubicBezTo>
                    <a:pt x="1076519" y="146527"/>
                    <a:pt x="1054613" y="147320"/>
                    <a:pt x="1034293" y="152400"/>
                  </a:cubicBezTo>
                  <a:cubicBezTo>
                    <a:pt x="842942" y="279967"/>
                    <a:pt x="941024" y="227294"/>
                    <a:pt x="439933" y="167640"/>
                  </a:cubicBezTo>
                  <a:cubicBezTo>
                    <a:pt x="403557" y="163310"/>
                    <a:pt x="378973" y="127000"/>
                    <a:pt x="348493" y="106680"/>
                  </a:cubicBezTo>
                  <a:cubicBezTo>
                    <a:pt x="310687" y="81476"/>
                    <a:pt x="267213" y="66040"/>
                    <a:pt x="226573" y="45720"/>
                  </a:cubicBezTo>
                  <a:cubicBezTo>
                    <a:pt x="197836" y="31352"/>
                    <a:pt x="165613" y="25400"/>
                    <a:pt x="135133" y="15240"/>
                  </a:cubicBezTo>
                  <a:lnTo>
                    <a:pt x="89413" y="0"/>
                  </a:lnTo>
                  <a:cubicBezTo>
                    <a:pt x="74173" y="10160"/>
                    <a:pt x="49485" y="13104"/>
                    <a:pt x="43693" y="30480"/>
                  </a:cubicBezTo>
                  <a:cubicBezTo>
                    <a:pt x="37069" y="50351"/>
                    <a:pt x="58933" y="91440"/>
                    <a:pt x="58933" y="91440"/>
                  </a:cubicBezTo>
                  <a:lnTo>
                    <a:pt x="58933" y="91440"/>
                  </a:lnTo>
                  <a:lnTo>
                    <a:pt x="43693" y="106680"/>
                  </a:lnTo>
                </a:path>
              </a:pathLst>
            </a:custGeom>
            <a:solidFill>
              <a:srgbClr val="00B0F0"/>
            </a:solidFill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 rot="5104113">
              <a:off x="730918" y="-315958"/>
              <a:ext cx="1191424" cy="2560320"/>
            </a:xfrm>
            <a:custGeom>
              <a:avLst/>
              <a:gdLst>
                <a:gd name="connsiteX0" fmla="*/ 45720 w 457200"/>
                <a:gd name="connsiteY0" fmla="*/ 1737360 h 2560320"/>
                <a:gd name="connsiteX1" fmla="*/ 0 w 457200"/>
                <a:gd name="connsiteY1" fmla="*/ 1508760 h 2560320"/>
                <a:gd name="connsiteX2" fmla="*/ 15240 w 457200"/>
                <a:gd name="connsiteY2" fmla="*/ 1219200 h 2560320"/>
                <a:gd name="connsiteX3" fmla="*/ 60960 w 457200"/>
                <a:gd name="connsiteY3" fmla="*/ 1097280 h 2560320"/>
                <a:gd name="connsiteX4" fmla="*/ 91440 w 457200"/>
                <a:gd name="connsiteY4" fmla="*/ 990600 h 2560320"/>
                <a:gd name="connsiteX5" fmla="*/ 137160 w 457200"/>
                <a:gd name="connsiteY5" fmla="*/ 899160 h 2560320"/>
                <a:gd name="connsiteX6" fmla="*/ 137160 w 457200"/>
                <a:gd name="connsiteY6" fmla="*/ 411480 h 2560320"/>
                <a:gd name="connsiteX7" fmla="*/ 152400 w 457200"/>
                <a:gd name="connsiteY7" fmla="*/ 335280 h 2560320"/>
                <a:gd name="connsiteX8" fmla="*/ 182880 w 457200"/>
                <a:gd name="connsiteY8" fmla="*/ 289560 h 2560320"/>
                <a:gd name="connsiteX9" fmla="*/ 243840 w 457200"/>
                <a:gd name="connsiteY9" fmla="*/ 198120 h 2560320"/>
                <a:gd name="connsiteX10" fmla="*/ 289560 w 457200"/>
                <a:gd name="connsiteY10" fmla="*/ 106680 h 2560320"/>
                <a:gd name="connsiteX11" fmla="*/ 365760 w 457200"/>
                <a:gd name="connsiteY11" fmla="*/ 0 h 2560320"/>
                <a:gd name="connsiteX12" fmla="*/ 381000 w 457200"/>
                <a:gd name="connsiteY12" fmla="*/ 548640 h 2560320"/>
                <a:gd name="connsiteX13" fmla="*/ 396240 w 457200"/>
                <a:gd name="connsiteY13" fmla="*/ 640080 h 2560320"/>
                <a:gd name="connsiteX14" fmla="*/ 411480 w 457200"/>
                <a:gd name="connsiteY14" fmla="*/ 868680 h 2560320"/>
                <a:gd name="connsiteX15" fmla="*/ 441960 w 457200"/>
                <a:gd name="connsiteY15" fmla="*/ 990600 h 2560320"/>
                <a:gd name="connsiteX16" fmla="*/ 457200 w 457200"/>
                <a:gd name="connsiteY16" fmla="*/ 1203960 h 2560320"/>
                <a:gd name="connsiteX17" fmla="*/ 441960 w 457200"/>
                <a:gd name="connsiteY17" fmla="*/ 1874520 h 2560320"/>
                <a:gd name="connsiteX18" fmla="*/ 426720 w 457200"/>
                <a:gd name="connsiteY18" fmla="*/ 1920240 h 2560320"/>
                <a:gd name="connsiteX19" fmla="*/ 381000 w 457200"/>
                <a:gd name="connsiteY19" fmla="*/ 1965960 h 2560320"/>
                <a:gd name="connsiteX20" fmla="*/ 350520 w 457200"/>
                <a:gd name="connsiteY20" fmla="*/ 2087880 h 2560320"/>
                <a:gd name="connsiteX21" fmla="*/ 320040 w 457200"/>
                <a:gd name="connsiteY21" fmla="*/ 2179320 h 2560320"/>
                <a:gd name="connsiteX22" fmla="*/ 289560 w 457200"/>
                <a:gd name="connsiteY22" fmla="*/ 2225040 h 2560320"/>
                <a:gd name="connsiteX23" fmla="*/ 228600 w 457200"/>
                <a:gd name="connsiteY23" fmla="*/ 2560320 h 2560320"/>
                <a:gd name="connsiteX24" fmla="*/ 121920 w 457200"/>
                <a:gd name="connsiteY24" fmla="*/ 2545080 h 2560320"/>
                <a:gd name="connsiteX25" fmla="*/ 106680 w 457200"/>
                <a:gd name="connsiteY25" fmla="*/ 1783080 h 2560320"/>
                <a:gd name="connsiteX26" fmla="*/ 76200 w 457200"/>
                <a:gd name="connsiteY26" fmla="*/ 1737360 h 2560320"/>
                <a:gd name="connsiteX27" fmla="*/ 45720 w 457200"/>
                <a:gd name="connsiteY27" fmla="*/ 1737360 h 256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57200" h="2560320">
                  <a:moveTo>
                    <a:pt x="45720" y="1737360"/>
                  </a:moveTo>
                  <a:cubicBezTo>
                    <a:pt x="33020" y="1699260"/>
                    <a:pt x="34783" y="1613109"/>
                    <a:pt x="0" y="1508760"/>
                  </a:cubicBezTo>
                  <a:cubicBezTo>
                    <a:pt x="5080" y="1412240"/>
                    <a:pt x="6867" y="1315490"/>
                    <a:pt x="15240" y="1219200"/>
                  </a:cubicBezTo>
                  <a:cubicBezTo>
                    <a:pt x="21145" y="1151296"/>
                    <a:pt x="37215" y="1160600"/>
                    <a:pt x="60960" y="1097280"/>
                  </a:cubicBezTo>
                  <a:cubicBezTo>
                    <a:pt x="75609" y="1058217"/>
                    <a:pt x="73018" y="1027444"/>
                    <a:pt x="91440" y="990600"/>
                  </a:cubicBezTo>
                  <a:cubicBezTo>
                    <a:pt x="150526" y="872427"/>
                    <a:pt x="98854" y="1014078"/>
                    <a:pt x="137160" y="899160"/>
                  </a:cubicBezTo>
                  <a:cubicBezTo>
                    <a:pt x="118099" y="651370"/>
                    <a:pt x="113197" y="699038"/>
                    <a:pt x="137160" y="411480"/>
                  </a:cubicBezTo>
                  <a:cubicBezTo>
                    <a:pt x="139311" y="385666"/>
                    <a:pt x="143305" y="359534"/>
                    <a:pt x="152400" y="335280"/>
                  </a:cubicBezTo>
                  <a:cubicBezTo>
                    <a:pt x="158831" y="318130"/>
                    <a:pt x="174689" y="305943"/>
                    <a:pt x="182880" y="289560"/>
                  </a:cubicBezTo>
                  <a:cubicBezTo>
                    <a:pt x="243141" y="169038"/>
                    <a:pt x="135503" y="328125"/>
                    <a:pt x="243840" y="198120"/>
                  </a:cubicBezTo>
                  <a:cubicBezTo>
                    <a:pt x="298435" y="132606"/>
                    <a:pt x="255193" y="175413"/>
                    <a:pt x="289560" y="106680"/>
                  </a:cubicBezTo>
                  <a:cubicBezTo>
                    <a:pt x="300702" y="84395"/>
                    <a:pt x="355405" y="13806"/>
                    <a:pt x="365760" y="0"/>
                  </a:cubicBezTo>
                  <a:cubicBezTo>
                    <a:pt x="370840" y="182880"/>
                    <a:pt x="372298" y="365897"/>
                    <a:pt x="381000" y="548640"/>
                  </a:cubicBezTo>
                  <a:cubicBezTo>
                    <a:pt x="382470" y="579505"/>
                    <a:pt x="393310" y="609319"/>
                    <a:pt x="396240" y="640080"/>
                  </a:cubicBezTo>
                  <a:cubicBezTo>
                    <a:pt x="403480" y="716105"/>
                    <a:pt x="401602" y="792952"/>
                    <a:pt x="411480" y="868680"/>
                  </a:cubicBezTo>
                  <a:cubicBezTo>
                    <a:pt x="416898" y="910219"/>
                    <a:pt x="441960" y="990600"/>
                    <a:pt x="441960" y="990600"/>
                  </a:cubicBezTo>
                  <a:cubicBezTo>
                    <a:pt x="447040" y="1061720"/>
                    <a:pt x="457200" y="1132659"/>
                    <a:pt x="457200" y="1203960"/>
                  </a:cubicBezTo>
                  <a:cubicBezTo>
                    <a:pt x="457200" y="1427538"/>
                    <a:pt x="451465" y="1651144"/>
                    <a:pt x="441960" y="1874520"/>
                  </a:cubicBezTo>
                  <a:cubicBezTo>
                    <a:pt x="441277" y="1890570"/>
                    <a:pt x="435631" y="1906874"/>
                    <a:pt x="426720" y="1920240"/>
                  </a:cubicBezTo>
                  <a:cubicBezTo>
                    <a:pt x="414765" y="1938173"/>
                    <a:pt x="396240" y="1950720"/>
                    <a:pt x="381000" y="1965960"/>
                  </a:cubicBezTo>
                  <a:cubicBezTo>
                    <a:pt x="334758" y="2104686"/>
                    <a:pt x="405691" y="1885585"/>
                    <a:pt x="350520" y="2087880"/>
                  </a:cubicBezTo>
                  <a:cubicBezTo>
                    <a:pt x="342066" y="2118877"/>
                    <a:pt x="337862" y="2152587"/>
                    <a:pt x="320040" y="2179320"/>
                  </a:cubicBezTo>
                  <a:lnTo>
                    <a:pt x="289560" y="2225040"/>
                  </a:lnTo>
                  <a:cubicBezTo>
                    <a:pt x="289073" y="2235270"/>
                    <a:pt x="373306" y="2560320"/>
                    <a:pt x="228600" y="2560320"/>
                  </a:cubicBezTo>
                  <a:cubicBezTo>
                    <a:pt x="192679" y="2560320"/>
                    <a:pt x="157480" y="2550160"/>
                    <a:pt x="121920" y="2545080"/>
                  </a:cubicBezTo>
                  <a:cubicBezTo>
                    <a:pt x="116840" y="2291080"/>
                    <a:pt x="121037" y="2036725"/>
                    <a:pt x="106680" y="1783080"/>
                  </a:cubicBezTo>
                  <a:cubicBezTo>
                    <a:pt x="105645" y="1764793"/>
                    <a:pt x="89152" y="1750312"/>
                    <a:pt x="76200" y="1737360"/>
                  </a:cubicBezTo>
                  <a:cubicBezTo>
                    <a:pt x="63248" y="1724408"/>
                    <a:pt x="58420" y="1775460"/>
                    <a:pt x="45720" y="1737360"/>
                  </a:cubicBezTo>
                  <a:close/>
                </a:path>
              </a:pathLst>
            </a:custGeom>
            <a:ln/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63500" dist="25400" dir="14700000" algn="t" rotWithShape="0">
                <a:srgbClr val="000000">
                  <a:alpha val="50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7452320" y="2348880"/>
              <a:ext cx="1282864" cy="1703158"/>
            </a:xfrm>
            <a:custGeom>
              <a:avLst/>
              <a:gdLst>
                <a:gd name="connsiteX0" fmla="*/ 206468 w 1075148"/>
                <a:gd name="connsiteY0" fmla="*/ 277846 h 1453376"/>
                <a:gd name="connsiteX1" fmla="*/ 206468 w 1075148"/>
                <a:gd name="connsiteY1" fmla="*/ 277846 h 1453376"/>
                <a:gd name="connsiteX2" fmla="*/ 358868 w 1075148"/>
                <a:gd name="connsiteY2" fmla="*/ 125446 h 1453376"/>
                <a:gd name="connsiteX3" fmla="*/ 404588 w 1075148"/>
                <a:gd name="connsiteY3" fmla="*/ 79726 h 1453376"/>
                <a:gd name="connsiteX4" fmla="*/ 435068 w 1075148"/>
                <a:gd name="connsiteY4" fmla="*/ 34006 h 1453376"/>
                <a:gd name="connsiteX5" fmla="*/ 541748 w 1075148"/>
                <a:gd name="connsiteY5" fmla="*/ 3526 h 1453376"/>
                <a:gd name="connsiteX6" fmla="*/ 800828 w 1075148"/>
                <a:gd name="connsiteY6" fmla="*/ 18766 h 1453376"/>
                <a:gd name="connsiteX7" fmla="*/ 816068 w 1075148"/>
                <a:gd name="connsiteY7" fmla="*/ 64486 h 1453376"/>
                <a:gd name="connsiteX8" fmla="*/ 831308 w 1075148"/>
                <a:gd name="connsiteY8" fmla="*/ 354046 h 1453376"/>
                <a:gd name="connsiteX9" fmla="*/ 846548 w 1075148"/>
                <a:gd name="connsiteY9" fmla="*/ 582646 h 1453376"/>
                <a:gd name="connsiteX10" fmla="*/ 861788 w 1075148"/>
                <a:gd name="connsiteY10" fmla="*/ 628366 h 1453376"/>
                <a:gd name="connsiteX11" fmla="*/ 907508 w 1075148"/>
                <a:gd name="connsiteY11" fmla="*/ 674086 h 1453376"/>
                <a:gd name="connsiteX12" fmla="*/ 968468 w 1075148"/>
                <a:gd name="connsiteY12" fmla="*/ 765526 h 1453376"/>
                <a:gd name="connsiteX13" fmla="*/ 1029428 w 1075148"/>
                <a:gd name="connsiteY13" fmla="*/ 841726 h 1453376"/>
                <a:gd name="connsiteX14" fmla="*/ 1075148 w 1075148"/>
                <a:gd name="connsiteY14" fmla="*/ 933166 h 1453376"/>
                <a:gd name="connsiteX15" fmla="*/ 1059908 w 1075148"/>
                <a:gd name="connsiteY15" fmla="*/ 978886 h 1453376"/>
                <a:gd name="connsiteX16" fmla="*/ 1044668 w 1075148"/>
                <a:gd name="connsiteY16" fmla="*/ 1039846 h 1453376"/>
                <a:gd name="connsiteX17" fmla="*/ 998948 w 1075148"/>
                <a:gd name="connsiteY17" fmla="*/ 1207486 h 1453376"/>
                <a:gd name="connsiteX18" fmla="*/ 968468 w 1075148"/>
                <a:gd name="connsiteY18" fmla="*/ 1253206 h 1453376"/>
                <a:gd name="connsiteX19" fmla="*/ 937988 w 1075148"/>
                <a:gd name="connsiteY19" fmla="*/ 1314166 h 1453376"/>
                <a:gd name="connsiteX20" fmla="*/ 892268 w 1075148"/>
                <a:gd name="connsiteY20" fmla="*/ 1344646 h 1453376"/>
                <a:gd name="connsiteX21" fmla="*/ 816068 w 1075148"/>
                <a:gd name="connsiteY21" fmla="*/ 1451326 h 1453376"/>
                <a:gd name="connsiteX22" fmla="*/ 526508 w 1075148"/>
                <a:gd name="connsiteY22" fmla="*/ 1436086 h 1453376"/>
                <a:gd name="connsiteX23" fmla="*/ 480788 w 1075148"/>
                <a:gd name="connsiteY23" fmla="*/ 1390366 h 1453376"/>
                <a:gd name="connsiteX24" fmla="*/ 496028 w 1075148"/>
                <a:gd name="connsiteY24" fmla="*/ 1283686 h 1453376"/>
                <a:gd name="connsiteX25" fmla="*/ 480788 w 1075148"/>
                <a:gd name="connsiteY25" fmla="*/ 1177006 h 1453376"/>
                <a:gd name="connsiteX26" fmla="*/ 374108 w 1075148"/>
                <a:gd name="connsiteY26" fmla="*/ 1116046 h 1453376"/>
                <a:gd name="connsiteX27" fmla="*/ 282668 w 1075148"/>
                <a:gd name="connsiteY27" fmla="*/ 1085566 h 1453376"/>
                <a:gd name="connsiteX28" fmla="*/ 160748 w 1075148"/>
                <a:gd name="connsiteY28" fmla="*/ 1039846 h 1453376"/>
                <a:gd name="connsiteX29" fmla="*/ 23588 w 1075148"/>
                <a:gd name="connsiteY29" fmla="*/ 1009366 h 1453376"/>
                <a:gd name="connsiteX30" fmla="*/ 23588 w 1075148"/>
                <a:gd name="connsiteY30" fmla="*/ 750286 h 1453376"/>
                <a:gd name="connsiteX31" fmla="*/ 38828 w 1075148"/>
                <a:gd name="connsiteY31" fmla="*/ 704566 h 1453376"/>
                <a:gd name="connsiteX32" fmla="*/ 175988 w 1075148"/>
                <a:gd name="connsiteY32" fmla="*/ 582646 h 1453376"/>
                <a:gd name="connsiteX33" fmla="*/ 221708 w 1075148"/>
                <a:gd name="connsiteY33" fmla="*/ 491206 h 1453376"/>
                <a:gd name="connsiteX34" fmla="*/ 206468 w 1075148"/>
                <a:gd name="connsiteY34" fmla="*/ 277846 h 145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075148" h="1453376">
                  <a:moveTo>
                    <a:pt x="206468" y="277846"/>
                  </a:moveTo>
                  <a:lnTo>
                    <a:pt x="206468" y="277846"/>
                  </a:lnTo>
                  <a:lnTo>
                    <a:pt x="358868" y="125446"/>
                  </a:lnTo>
                  <a:cubicBezTo>
                    <a:pt x="374108" y="110206"/>
                    <a:pt x="392633" y="97659"/>
                    <a:pt x="404588" y="79726"/>
                  </a:cubicBezTo>
                  <a:cubicBezTo>
                    <a:pt x="414748" y="64486"/>
                    <a:pt x="420765" y="45448"/>
                    <a:pt x="435068" y="34006"/>
                  </a:cubicBezTo>
                  <a:cubicBezTo>
                    <a:pt x="445006" y="26056"/>
                    <a:pt x="537765" y="4522"/>
                    <a:pt x="541748" y="3526"/>
                  </a:cubicBezTo>
                  <a:cubicBezTo>
                    <a:pt x="628108" y="8606"/>
                    <a:pt x="716379" y="0"/>
                    <a:pt x="800828" y="18766"/>
                  </a:cubicBezTo>
                  <a:cubicBezTo>
                    <a:pt x="816510" y="22251"/>
                    <a:pt x="814614" y="48488"/>
                    <a:pt x="816068" y="64486"/>
                  </a:cubicBezTo>
                  <a:cubicBezTo>
                    <a:pt x="824819" y="160743"/>
                    <a:pt x="825632" y="257559"/>
                    <a:pt x="831308" y="354046"/>
                  </a:cubicBezTo>
                  <a:cubicBezTo>
                    <a:pt x="835793" y="430283"/>
                    <a:pt x="838114" y="506744"/>
                    <a:pt x="846548" y="582646"/>
                  </a:cubicBezTo>
                  <a:cubicBezTo>
                    <a:pt x="848322" y="598612"/>
                    <a:pt x="852877" y="615000"/>
                    <a:pt x="861788" y="628366"/>
                  </a:cubicBezTo>
                  <a:cubicBezTo>
                    <a:pt x="873743" y="646299"/>
                    <a:pt x="892268" y="658846"/>
                    <a:pt x="907508" y="674086"/>
                  </a:cubicBezTo>
                  <a:cubicBezTo>
                    <a:pt x="943745" y="782797"/>
                    <a:pt x="892362" y="651368"/>
                    <a:pt x="968468" y="765526"/>
                  </a:cubicBezTo>
                  <a:cubicBezTo>
                    <a:pt x="1027358" y="853861"/>
                    <a:pt x="927177" y="773559"/>
                    <a:pt x="1029428" y="841726"/>
                  </a:cubicBezTo>
                  <a:cubicBezTo>
                    <a:pt x="1044839" y="864842"/>
                    <a:pt x="1075148" y="901618"/>
                    <a:pt x="1075148" y="933166"/>
                  </a:cubicBezTo>
                  <a:cubicBezTo>
                    <a:pt x="1075148" y="949230"/>
                    <a:pt x="1064321" y="963440"/>
                    <a:pt x="1059908" y="978886"/>
                  </a:cubicBezTo>
                  <a:cubicBezTo>
                    <a:pt x="1054154" y="999025"/>
                    <a:pt x="1049212" y="1019399"/>
                    <a:pt x="1044668" y="1039846"/>
                  </a:cubicBezTo>
                  <a:cubicBezTo>
                    <a:pt x="1035126" y="1082786"/>
                    <a:pt x="1022737" y="1171803"/>
                    <a:pt x="998948" y="1207486"/>
                  </a:cubicBezTo>
                  <a:cubicBezTo>
                    <a:pt x="988788" y="1222726"/>
                    <a:pt x="977555" y="1237303"/>
                    <a:pt x="968468" y="1253206"/>
                  </a:cubicBezTo>
                  <a:cubicBezTo>
                    <a:pt x="957196" y="1272931"/>
                    <a:pt x="952532" y="1296713"/>
                    <a:pt x="937988" y="1314166"/>
                  </a:cubicBezTo>
                  <a:cubicBezTo>
                    <a:pt x="926262" y="1328237"/>
                    <a:pt x="906339" y="1332920"/>
                    <a:pt x="892268" y="1344646"/>
                  </a:cubicBezTo>
                  <a:cubicBezTo>
                    <a:pt x="839310" y="1388778"/>
                    <a:pt x="846883" y="1389696"/>
                    <a:pt x="816068" y="1451326"/>
                  </a:cubicBezTo>
                  <a:cubicBezTo>
                    <a:pt x="719548" y="1446246"/>
                    <a:pt x="621603" y="1453376"/>
                    <a:pt x="526508" y="1436086"/>
                  </a:cubicBezTo>
                  <a:cubicBezTo>
                    <a:pt x="505303" y="1432231"/>
                    <a:pt x="485015" y="1411500"/>
                    <a:pt x="480788" y="1390366"/>
                  </a:cubicBezTo>
                  <a:cubicBezTo>
                    <a:pt x="473743" y="1355143"/>
                    <a:pt x="490948" y="1319246"/>
                    <a:pt x="496028" y="1283686"/>
                  </a:cubicBezTo>
                  <a:cubicBezTo>
                    <a:pt x="490948" y="1248126"/>
                    <a:pt x="495377" y="1209831"/>
                    <a:pt x="480788" y="1177006"/>
                  </a:cubicBezTo>
                  <a:cubicBezTo>
                    <a:pt x="474844" y="1163631"/>
                    <a:pt x="378669" y="1117870"/>
                    <a:pt x="374108" y="1116046"/>
                  </a:cubicBezTo>
                  <a:cubicBezTo>
                    <a:pt x="344277" y="1104114"/>
                    <a:pt x="313148" y="1095726"/>
                    <a:pt x="282668" y="1085566"/>
                  </a:cubicBezTo>
                  <a:cubicBezTo>
                    <a:pt x="186045" y="1053358"/>
                    <a:pt x="235655" y="1061248"/>
                    <a:pt x="160748" y="1039846"/>
                  </a:cubicBezTo>
                  <a:cubicBezTo>
                    <a:pt x="110529" y="1025498"/>
                    <a:pt x="75966" y="1019842"/>
                    <a:pt x="23588" y="1009366"/>
                  </a:cubicBezTo>
                  <a:cubicBezTo>
                    <a:pt x="2180" y="880918"/>
                    <a:pt x="0" y="915399"/>
                    <a:pt x="23588" y="750286"/>
                  </a:cubicBezTo>
                  <a:cubicBezTo>
                    <a:pt x="25860" y="734383"/>
                    <a:pt x="28965" y="717246"/>
                    <a:pt x="38828" y="704566"/>
                  </a:cubicBezTo>
                  <a:cubicBezTo>
                    <a:pt x="95039" y="632295"/>
                    <a:pt x="114875" y="623388"/>
                    <a:pt x="175988" y="582646"/>
                  </a:cubicBezTo>
                  <a:cubicBezTo>
                    <a:pt x="191399" y="559530"/>
                    <a:pt x="221708" y="522754"/>
                    <a:pt x="221708" y="491206"/>
                  </a:cubicBezTo>
                  <a:cubicBezTo>
                    <a:pt x="221708" y="424971"/>
                    <a:pt x="206468" y="293086"/>
                    <a:pt x="206468" y="277846"/>
                  </a:cubicBezTo>
                  <a:close/>
                </a:path>
              </a:pathLst>
            </a:custGeom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63500" dist="25400" dir="14700000" algn="t" rotWithShape="0">
                <a:srgbClr val="000000">
                  <a:alpha val="50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7162800" y="4238017"/>
              <a:ext cx="1729680" cy="1969472"/>
            </a:xfrm>
            <a:custGeom>
              <a:avLst/>
              <a:gdLst>
                <a:gd name="connsiteX0" fmla="*/ 152400 w 1317612"/>
                <a:gd name="connsiteY0" fmla="*/ 1339823 h 1969472"/>
                <a:gd name="connsiteX1" fmla="*/ 152400 w 1317612"/>
                <a:gd name="connsiteY1" fmla="*/ 1339823 h 1969472"/>
                <a:gd name="connsiteX2" fmla="*/ 106680 w 1317612"/>
                <a:gd name="connsiteY2" fmla="*/ 1217903 h 1969472"/>
                <a:gd name="connsiteX3" fmla="*/ 152400 w 1317612"/>
                <a:gd name="connsiteY3" fmla="*/ 1019783 h 1969472"/>
                <a:gd name="connsiteX4" fmla="*/ 167640 w 1317612"/>
                <a:gd name="connsiteY4" fmla="*/ 974063 h 1969472"/>
                <a:gd name="connsiteX5" fmla="*/ 274320 w 1317612"/>
                <a:gd name="connsiteY5" fmla="*/ 836903 h 1969472"/>
                <a:gd name="connsiteX6" fmla="*/ 320040 w 1317612"/>
                <a:gd name="connsiteY6" fmla="*/ 806423 h 1969472"/>
                <a:gd name="connsiteX7" fmla="*/ 365760 w 1317612"/>
                <a:gd name="connsiteY7" fmla="*/ 760703 h 1969472"/>
                <a:gd name="connsiteX8" fmla="*/ 396240 w 1317612"/>
                <a:gd name="connsiteY8" fmla="*/ 714983 h 1969472"/>
                <a:gd name="connsiteX9" fmla="*/ 533400 w 1317612"/>
                <a:gd name="connsiteY9" fmla="*/ 638783 h 1969472"/>
                <a:gd name="connsiteX10" fmla="*/ 670560 w 1317612"/>
                <a:gd name="connsiteY10" fmla="*/ 516863 h 1969472"/>
                <a:gd name="connsiteX11" fmla="*/ 701040 w 1317612"/>
                <a:gd name="connsiteY11" fmla="*/ 471143 h 1969472"/>
                <a:gd name="connsiteX12" fmla="*/ 716280 w 1317612"/>
                <a:gd name="connsiteY12" fmla="*/ 425423 h 1969472"/>
                <a:gd name="connsiteX13" fmla="*/ 762000 w 1317612"/>
                <a:gd name="connsiteY13" fmla="*/ 379703 h 1969472"/>
                <a:gd name="connsiteX14" fmla="*/ 807720 w 1317612"/>
                <a:gd name="connsiteY14" fmla="*/ 364463 h 1969472"/>
                <a:gd name="connsiteX15" fmla="*/ 960120 w 1317612"/>
                <a:gd name="connsiteY15" fmla="*/ 349223 h 1969472"/>
                <a:gd name="connsiteX16" fmla="*/ 1005840 w 1317612"/>
                <a:gd name="connsiteY16" fmla="*/ 303503 h 1969472"/>
                <a:gd name="connsiteX17" fmla="*/ 1097280 w 1317612"/>
                <a:gd name="connsiteY17" fmla="*/ 242543 h 1969472"/>
                <a:gd name="connsiteX18" fmla="*/ 1173480 w 1317612"/>
                <a:gd name="connsiteY18" fmla="*/ 151103 h 1969472"/>
                <a:gd name="connsiteX19" fmla="*/ 1264920 w 1317612"/>
                <a:gd name="connsiteY19" fmla="*/ 90143 h 1969472"/>
                <a:gd name="connsiteX20" fmla="*/ 1219200 w 1317612"/>
                <a:gd name="connsiteY20" fmla="*/ 196823 h 1969472"/>
                <a:gd name="connsiteX21" fmla="*/ 1158240 w 1317612"/>
                <a:gd name="connsiteY21" fmla="*/ 288263 h 1969472"/>
                <a:gd name="connsiteX22" fmla="*/ 1127760 w 1317612"/>
                <a:gd name="connsiteY22" fmla="*/ 349223 h 1969472"/>
                <a:gd name="connsiteX23" fmla="*/ 1097280 w 1317612"/>
                <a:gd name="connsiteY23" fmla="*/ 394943 h 1969472"/>
                <a:gd name="connsiteX24" fmla="*/ 1066800 w 1317612"/>
                <a:gd name="connsiteY24" fmla="*/ 455903 h 1969472"/>
                <a:gd name="connsiteX25" fmla="*/ 1005840 w 1317612"/>
                <a:gd name="connsiteY25" fmla="*/ 547343 h 1969472"/>
                <a:gd name="connsiteX26" fmla="*/ 960120 w 1317612"/>
                <a:gd name="connsiteY26" fmla="*/ 593063 h 1969472"/>
                <a:gd name="connsiteX27" fmla="*/ 914400 w 1317612"/>
                <a:gd name="connsiteY27" fmla="*/ 684503 h 1969472"/>
                <a:gd name="connsiteX28" fmla="*/ 899160 w 1317612"/>
                <a:gd name="connsiteY28" fmla="*/ 928343 h 1969472"/>
                <a:gd name="connsiteX29" fmla="*/ 853440 w 1317612"/>
                <a:gd name="connsiteY29" fmla="*/ 1004543 h 1969472"/>
                <a:gd name="connsiteX30" fmla="*/ 822960 w 1317612"/>
                <a:gd name="connsiteY30" fmla="*/ 1095983 h 1969472"/>
                <a:gd name="connsiteX31" fmla="*/ 792480 w 1317612"/>
                <a:gd name="connsiteY31" fmla="*/ 1233143 h 1969472"/>
                <a:gd name="connsiteX32" fmla="*/ 746760 w 1317612"/>
                <a:gd name="connsiteY32" fmla="*/ 1324583 h 1969472"/>
                <a:gd name="connsiteX33" fmla="*/ 701040 w 1317612"/>
                <a:gd name="connsiteY33" fmla="*/ 1355063 h 1969472"/>
                <a:gd name="connsiteX34" fmla="*/ 685800 w 1317612"/>
                <a:gd name="connsiteY34" fmla="*/ 1400783 h 1969472"/>
                <a:gd name="connsiteX35" fmla="*/ 670560 w 1317612"/>
                <a:gd name="connsiteY35" fmla="*/ 1476983 h 1969472"/>
                <a:gd name="connsiteX36" fmla="*/ 594360 w 1317612"/>
                <a:gd name="connsiteY36" fmla="*/ 1659863 h 1969472"/>
                <a:gd name="connsiteX37" fmla="*/ 563880 w 1317612"/>
                <a:gd name="connsiteY37" fmla="*/ 1720823 h 1969472"/>
                <a:gd name="connsiteX38" fmla="*/ 518160 w 1317612"/>
                <a:gd name="connsiteY38" fmla="*/ 1766543 h 1969472"/>
                <a:gd name="connsiteX39" fmla="*/ 487680 w 1317612"/>
                <a:gd name="connsiteY39" fmla="*/ 1812263 h 1969472"/>
                <a:gd name="connsiteX40" fmla="*/ 396240 w 1317612"/>
                <a:gd name="connsiteY40" fmla="*/ 1888463 h 1969472"/>
                <a:gd name="connsiteX41" fmla="*/ 15240 w 1317612"/>
                <a:gd name="connsiteY41" fmla="*/ 1827503 h 1969472"/>
                <a:gd name="connsiteX42" fmla="*/ 0 w 1317612"/>
                <a:gd name="connsiteY42" fmla="*/ 1781783 h 1969472"/>
                <a:gd name="connsiteX43" fmla="*/ 30480 w 1317612"/>
                <a:gd name="connsiteY43" fmla="*/ 1370303 h 1969472"/>
                <a:gd name="connsiteX44" fmla="*/ 76200 w 1317612"/>
                <a:gd name="connsiteY44" fmla="*/ 1278863 h 1969472"/>
                <a:gd name="connsiteX45" fmla="*/ 91440 w 1317612"/>
                <a:gd name="connsiteY45" fmla="*/ 1248383 h 1969472"/>
                <a:gd name="connsiteX46" fmla="*/ 91440 w 1317612"/>
                <a:gd name="connsiteY46" fmla="*/ 1248383 h 1969472"/>
                <a:gd name="connsiteX47" fmla="*/ 91440 w 1317612"/>
                <a:gd name="connsiteY47" fmla="*/ 1248383 h 1969472"/>
                <a:gd name="connsiteX48" fmla="*/ 91440 w 1317612"/>
                <a:gd name="connsiteY48" fmla="*/ 1248383 h 1969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317612" h="1969472">
                  <a:moveTo>
                    <a:pt x="152400" y="1339823"/>
                  </a:moveTo>
                  <a:lnTo>
                    <a:pt x="152400" y="1339823"/>
                  </a:lnTo>
                  <a:cubicBezTo>
                    <a:pt x="137160" y="1299183"/>
                    <a:pt x="111473" y="1261041"/>
                    <a:pt x="106680" y="1217903"/>
                  </a:cubicBezTo>
                  <a:cubicBezTo>
                    <a:pt x="86821" y="1039174"/>
                    <a:pt x="106847" y="1110889"/>
                    <a:pt x="152400" y="1019783"/>
                  </a:cubicBezTo>
                  <a:cubicBezTo>
                    <a:pt x="159584" y="1005415"/>
                    <a:pt x="159838" y="988106"/>
                    <a:pt x="167640" y="974063"/>
                  </a:cubicBezTo>
                  <a:cubicBezTo>
                    <a:pt x="196937" y="921328"/>
                    <a:pt x="228359" y="875203"/>
                    <a:pt x="274320" y="836903"/>
                  </a:cubicBezTo>
                  <a:cubicBezTo>
                    <a:pt x="288391" y="825177"/>
                    <a:pt x="305969" y="818149"/>
                    <a:pt x="320040" y="806423"/>
                  </a:cubicBezTo>
                  <a:cubicBezTo>
                    <a:pt x="336597" y="792625"/>
                    <a:pt x="351962" y="777260"/>
                    <a:pt x="365760" y="760703"/>
                  </a:cubicBezTo>
                  <a:cubicBezTo>
                    <a:pt x="377486" y="746632"/>
                    <a:pt x="381587" y="725973"/>
                    <a:pt x="396240" y="714983"/>
                  </a:cubicBezTo>
                  <a:cubicBezTo>
                    <a:pt x="477636" y="653936"/>
                    <a:pt x="473529" y="692001"/>
                    <a:pt x="533400" y="638783"/>
                  </a:cubicBezTo>
                  <a:cubicBezTo>
                    <a:pt x="689987" y="499594"/>
                    <a:pt x="566795" y="586039"/>
                    <a:pt x="670560" y="516863"/>
                  </a:cubicBezTo>
                  <a:cubicBezTo>
                    <a:pt x="680720" y="501623"/>
                    <a:pt x="692849" y="487526"/>
                    <a:pt x="701040" y="471143"/>
                  </a:cubicBezTo>
                  <a:cubicBezTo>
                    <a:pt x="708224" y="456775"/>
                    <a:pt x="707369" y="438789"/>
                    <a:pt x="716280" y="425423"/>
                  </a:cubicBezTo>
                  <a:cubicBezTo>
                    <a:pt x="728235" y="407490"/>
                    <a:pt x="744067" y="391658"/>
                    <a:pt x="762000" y="379703"/>
                  </a:cubicBezTo>
                  <a:cubicBezTo>
                    <a:pt x="775366" y="370792"/>
                    <a:pt x="791842" y="366906"/>
                    <a:pt x="807720" y="364463"/>
                  </a:cubicBezTo>
                  <a:cubicBezTo>
                    <a:pt x="858180" y="356700"/>
                    <a:pt x="909320" y="354303"/>
                    <a:pt x="960120" y="349223"/>
                  </a:cubicBezTo>
                  <a:cubicBezTo>
                    <a:pt x="975360" y="333983"/>
                    <a:pt x="988827" y="316735"/>
                    <a:pt x="1005840" y="303503"/>
                  </a:cubicBezTo>
                  <a:cubicBezTo>
                    <a:pt x="1034756" y="281013"/>
                    <a:pt x="1097280" y="242543"/>
                    <a:pt x="1097280" y="242543"/>
                  </a:cubicBezTo>
                  <a:cubicBezTo>
                    <a:pt x="1124373" y="201903"/>
                    <a:pt x="1132861" y="182695"/>
                    <a:pt x="1173480" y="151103"/>
                  </a:cubicBezTo>
                  <a:cubicBezTo>
                    <a:pt x="1202396" y="128613"/>
                    <a:pt x="1264920" y="90143"/>
                    <a:pt x="1264920" y="90143"/>
                  </a:cubicBezTo>
                  <a:cubicBezTo>
                    <a:pt x="1153975" y="256561"/>
                    <a:pt x="1317612" y="0"/>
                    <a:pt x="1219200" y="196823"/>
                  </a:cubicBezTo>
                  <a:cubicBezTo>
                    <a:pt x="1202817" y="229588"/>
                    <a:pt x="1178560" y="257783"/>
                    <a:pt x="1158240" y="288263"/>
                  </a:cubicBezTo>
                  <a:cubicBezTo>
                    <a:pt x="1145638" y="307166"/>
                    <a:pt x="1139032" y="329498"/>
                    <a:pt x="1127760" y="349223"/>
                  </a:cubicBezTo>
                  <a:cubicBezTo>
                    <a:pt x="1118673" y="365126"/>
                    <a:pt x="1106367" y="379040"/>
                    <a:pt x="1097280" y="394943"/>
                  </a:cubicBezTo>
                  <a:cubicBezTo>
                    <a:pt x="1086008" y="414668"/>
                    <a:pt x="1078489" y="436422"/>
                    <a:pt x="1066800" y="455903"/>
                  </a:cubicBezTo>
                  <a:cubicBezTo>
                    <a:pt x="1047953" y="487315"/>
                    <a:pt x="1026160" y="516863"/>
                    <a:pt x="1005840" y="547343"/>
                  </a:cubicBezTo>
                  <a:cubicBezTo>
                    <a:pt x="993885" y="565276"/>
                    <a:pt x="973918" y="576506"/>
                    <a:pt x="960120" y="593063"/>
                  </a:cubicBezTo>
                  <a:cubicBezTo>
                    <a:pt x="927294" y="632454"/>
                    <a:pt x="929674" y="638681"/>
                    <a:pt x="914400" y="684503"/>
                  </a:cubicBezTo>
                  <a:cubicBezTo>
                    <a:pt x="909320" y="765783"/>
                    <a:pt x="914398" y="848343"/>
                    <a:pt x="899160" y="928343"/>
                  </a:cubicBezTo>
                  <a:cubicBezTo>
                    <a:pt x="893618" y="957441"/>
                    <a:pt x="865697" y="977577"/>
                    <a:pt x="853440" y="1004543"/>
                  </a:cubicBezTo>
                  <a:cubicBezTo>
                    <a:pt x="840145" y="1033792"/>
                    <a:pt x="829261" y="1064478"/>
                    <a:pt x="822960" y="1095983"/>
                  </a:cubicBezTo>
                  <a:cubicBezTo>
                    <a:pt x="812484" y="1148361"/>
                    <a:pt x="806828" y="1182924"/>
                    <a:pt x="792480" y="1233143"/>
                  </a:cubicBezTo>
                  <a:cubicBezTo>
                    <a:pt x="782564" y="1267849"/>
                    <a:pt x="773477" y="1297866"/>
                    <a:pt x="746760" y="1324583"/>
                  </a:cubicBezTo>
                  <a:cubicBezTo>
                    <a:pt x="733808" y="1337535"/>
                    <a:pt x="716280" y="1344903"/>
                    <a:pt x="701040" y="1355063"/>
                  </a:cubicBezTo>
                  <a:cubicBezTo>
                    <a:pt x="695960" y="1370303"/>
                    <a:pt x="689696" y="1385198"/>
                    <a:pt x="685800" y="1400783"/>
                  </a:cubicBezTo>
                  <a:cubicBezTo>
                    <a:pt x="679518" y="1425913"/>
                    <a:pt x="679181" y="1452557"/>
                    <a:pt x="670560" y="1476983"/>
                  </a:cubicBezTo>
                  <a:cubicBezTo>
                    <a:pt x="648581" y="1539258"/>
                    <a:pt x="619760" y="1598903"/>
                    <a:pt x="594360" y="1659863"/>
                  </a:cubicBezTo>
                  <a:cubicBezTo>
                    <a:pt x="585622" y="1680834"/>
                    <a:pt x="577085" y="1702336"/>
                    <a:pt x="563880" y="1720823"/>
                  </a:cubicBezTo>
                  <a:cubicBezTo>
                    <a:pt x="551353" y="1738361"/>
                    <a:pt x="531958" y="1749986"/>
                    <a:pt x="518160" y="1766543"/>
                  </a:cubicBezTo>
                  <a:cubicBezTo>
                    <a:pt x="506434" y="1780614"/>
                    <a:pt x="499406" y="1798192"/>
                    <a:pt x="487680" y="1812263"/>
                  </a:cubicBezTo>
                  <a:cubicBezTo>
                    <a:pt x="451010" y="1856267"/>
                    <a:pt x="441195" y="1858493"/>
                    <a:pt x="396240" y="1888463"/>
                  </a:cubicBezTo>
                  <a:cubicBezTo>
                    <a:pt x="183012" y="1879192"/>
                    <a:pt x="86225" y="1969472"/>
                    <a:pt x="15240" y="1827503"/>
                  </a:cubicBezTo>
                  <a:cubicBezTo>
                    <a:pt x="8056" y="1813135"/>
                    <a:pt x="5080" y="1797023"/>
                    <a:pt x="0" y="1781783"/>
                  </a:cubicBezTo>
                  <a:cubicBezTo>
                    <a:pt x="5173" y="1688667"/>
                    <a:pt x="11465" y="1484393"/>
                    <a:pt x="30480" y="1370303"/>
                  </a:cubicBezTo>
                  <a:cubicBezTo>
                    <a:pt x="38280" y="1323502"/>
                    <a:pt x="51896" y="1319370"/>
                    <a:pt x="76200" y="1278863"/>
                  </a:cubicBezTo>
                  <a:cubicBezTo>
                    <a:pt x="82044" y="1269123"/>
                    <a:pt x="86360" y="1258543"/>
                    <a:pt x="91440" y="1248383"/>
                  </a:cubicBezTo>
                  <a:lnTo>
                    <a:pt x="91440" y="1248383"/>
                  </a:lnTo>
                  <a:lnTo>
                    <a:pt x="91440" y="1248383"/>
                  </a:lnTo>
                  <a:lnTo>
                    <a:pt x="91440" y="1248383"/>
                  </a:lnTo>
                </a:path>
              </a:pathLst>
            </a:custGeom>
            <a:solidFill>
              <a:srgbClr val="FF3399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251520" y="2348880"/>
              <a:ext cx="2016224" cy="1656184"/>
            </a:xfrm>
            <a:custGeom>
              <a:avLst/>
              <a:gdLst>
                <a:gd name="connsiteX0" fmla="*/ 108652 w 858397"/>
                <a:gd name="connsiteY0" fmla="*/ 0 h 883920"/>
                <a:gd name="connsiteX1" fmla="*/ 108652 w 858397"/>
                <a:gd name="connsiteY1" fmla="*/ 0 h 883920"/>
                <a:gd name="connsiteX2" fmla="*/ 62932 w 858397"/>
                <a:gd name="connsiteY2" fmla="*/ 243840 h 883920"/>
                <a:gd name="connsiteX3" fmla="*/ 32452 w 858397"/>
                <a:gd name="connsiteY3" fmla="*/ 350520 h 883920"/>
                <a:gd name="connsiteX4" fmla="*/ 78172 w 858397"/>
                <a:gd name="connsiteY4" fmla="*/ 762000 h 883920"/>
                <a:gd name="connsiteX5" fmla="*/ 108652 w 858397"/>
                <a:gd name="connsiteY5" fmla="*/ 807720 h 883920"/>
                <a:gd name="connsiteX6" fmla="*/ 200092 w 858397"/>
                <a:gd name="connsiteY6" fmla="*/ 883920 h 883920"/>
                <a:gd name="connsiteX7" fmla="*/ 840172 w 858397"/>
                <a:gd name="connsiteY7" fmla="*/ 868680 h 883920"/>
                <a:gd name="connsiteX8" fmla="*/ 809692 w 858397"/>
                <a:gd name="connsiteY8" fmla="*/ 822960 h 883920"/>
                <a:gd name="connsiteX9" fmla="*/ 794452 w 858397"/>
                <a:gd name="connsiteY9" fmla="*/ 777240 h 883920"/>
                <a:gd name="connsiteX10" fmla="*/ 763972 w 858397"/>
                <a:gd name="connsiteY10" fmla="*/ 731520 h 883920"/>
                <a:gd name="connsiteX11" fmla="*/ 733492 w 858397"/>
                <a:gd name="connsiteY11" fmla="*/ 670560 h 883920"/>
                <a:gd name="connsiteX12" fmla="*/ 718252 w 858397"/>
                <a:gd name="connsiteY12" fmla="*/ 533400 h 883920"/>
                <a:gd name="connsiteX13" fmla="*/ 703012 w 858397"/>
                <a:gd name="connsiteY13" fmla="*/ 457200 h 883920"/>
                <a:gd name="connsiteX14" fmla="*/ 657292 w 858397"/>
                <a:gd name="connsiteY14" fmla="*/ 441960 h 883920"/>
                <a:gd name="connsiteX15" fmla="*/ 565852 w 858397"/>
                <a:gd name="connsiteY15" fmla="*/ 365760 h 883920"/>
                <a:gd name="connsiteX16" fmla="*/ 474412 w 858397"/>
                <a:gd name="connsiteY16" fmla="*/ 335280 h 883920"/>
                <a:gd name="connsiteX17" fmla="*/ 428692 w 858397"/>
                <a:gd name="connsiteY17" fmla="*/ 320040 h 883920"/>
                <a:gd name="connsiteX18" fmla="*/ 306772 w 858397"/>
                <a:gd name="connsiteY18" fmla="*/ 289560 h 883920"/>
                <a:gd name="connsiteX19" fmla="*/ 184852 w 858397"/>
                <a:gd name="connsiteY19" fmla="*/ 228600 h 883920"/>
                <a:gd name="connsiteX20" fmla="*/ 139132 w 858397"/>
                <a:gd name="connsiteY20" fmla="*/ 213360 h 883920"/>
                <a:gd name="connsiteX21" fmla="*/ 108652 w 858397"/>
                <a:gd name="connsiteY21" fmla="*/ 0 h 88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58397" h="883920">
                  <a:moveTo>
                    <a:pt x="108652" y="0"/>
                  </a:moveTo>
                  <a:lnTo>
                    <a:pt x="108652" y="0"/>
                  </a:lnTo>
                  <a:cubicBezTo>
                    <a:pt x="93412" y="81280"/>
                    <a:pt x="80499" y="163031"/>
                    <a:pt x="62932" y="243840"/>
                  </a:cubicBezTo>
                  <a:cubicBezTo>
                    <a:pt x="55076" y="279979"/>
                    <a:pt x="33684" y="313558"/>
                    <a:pt x="32452" y="350520"/>
                  </a:cubicBezTo>
                  <a:cubicBezTo>
                    <a:pt x="24947" y="575670"/>
                    <a:pt x="0" y="625199"/>
                    <a:pt x="78172" y="762000"/>
                  </a:cubicBezTo>
                  <a:cubicBezTo>
                    <a:pt x="87259" y="777903"/>
                    <a:pt x="96926" y="793649"/>
                    <a:pt x="108652" y="807720"/>
                  </a:cubicBezTo>
                  <a:cubicBezTo>
                    <a:pt x="145322" y="851724"/>
                    <a:pt x="155137" y="853950"/>
                    <a:pt x="200092" y="883920"/>
                  </a:cubicBezTo>
                  <a:lnTo>
                    <a:pt x="840172" y="868680"/>
                  </a:lnTo>
                  <a:cubicBezTo>
                    <a:pt x="858397" y="866857"/>
                    <a:pt x="817883" y="839343"/>
                    <a:pt x="809692" y="822960"/>
                  </a:cubicBezTo>
                  <a:cubicBezTo>
                    <a:pt x="802508" y="808592"/>
                    <a:pt x="801636" y="791608"/>
                    <a:pt x="794452" y="777240"/>
                  </a:cubicBezTo>
                  <a:cubicBezTo>
                    <a:pt x="786261" y="760857"/>
                    <a:pt x="773059" y="747423"/>
                    <a:pt x="763972" y="731520"/>
                  </a:cubicBezTo>
                  <a:cubicBezTo>
                    <a:pt x="752700" y="711795"/>
                    <a:pt x="743652" y="690880"/>
                    <a:pt x="733492" y="670560"/>
                  </a:cubicBezTo>
                  <a:cubicBezTo>
                    <a:pt x="728412" y="624840"/>
                    <a:pt x="724758" y="578939"/>
                    <a:pt x="718252" y="533400"/>
                  </a:cubicBezTo>
                  <a:cubicBezTo>
                    <a:pt x="714589" y="507757"/>
                    <a:pt x="717380" y="478753"/>
                    <a:pt x="703012" y="457200"/>
                  </a:cubicBezTo>
                  <a:cubicBezTo>
                    <a:pt x="694101" y="443834"/>
                    <a:pt x="672532" y="447040"/>
                    <a:pt x="657292" y="441960"/>
                  </a:cubicBezTo>
                  <a:cubicBezTo>
                    <a:pt x="628581" y="413249"/>
                    <a:pt x="604044" y="382734"/>
                    <a:pt x="565852" y="365760"/>
                  </a:cubicBezTo>
                  <a:cubicBezTo>
                    <a:pt x="536492" y="352711"/>
                    <a:pt x="504892" y="345440"/>
                    <a:pt x="474412" y="335280"/>
                  </a:cubicBezTo>
                  <a:cubicBezTo>
                    <a:pt x="459172" y="330200"/>
                    <a:pt x="444444" y="323190"/>
                    <a:pt x="428692" y="320040"/>
                  </a:cubicBezTo>
                  <a:cubicBezTo>
                    <a:pt x="363727" y="307047"/>
                    <a:pt x="360329" y="309644"/>
                    <a:pt x="306772" y="289560"/>
                  </a:cubicBezTo>
                  <a:cubicBezTo>
                    <a:pt x="95829" y="210457"/>
                    <a:pt x="332163" y="302255"/>
                    <a:pt x="184852" y="228600"/>
                  </a:cubicBezTo>
                  <a:cubicBezTo>
                    <a:pt x="170484" y="221416"/>
                    <a:pt x="142744" y="229013"/>
                    <a:pt x="139132" y="213360"/>
                  </a:cubicBezTo>
                  <a:cubicBezTo>
                    <a:pt x="125425" y="153961"/>
                    <a:pt x="113732" y="35560"/>
                    <a:pt x="108652" y="0"/>
                  </a:cubicBezTo>
                  <a:close/>
                </a:path>
              </a:pathLst>
            </a:custGeom>
            <a:ln w="38100"/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054752" y="5376024"/>
              <a:ext cx="3852836" cy="1116216"/>
            </a:xfrm>
            <a:custGeom>
              <a:avLst/>
              <a:gdLst>
                <a:gd name="connsiteX0" fmla="*/ 1303888 w 3852836"/>
                <a:gd name="connsiteY0" fmla="*/ 18936 h 1116216"/>
                <a:gd name="connsiteX1" fmla="*/ 1303888 w 3852836"/>
                <a:gd name="connsiteY1" fmla="*/ 18936 h 1116216"/>
                <a:gd name="connsiteX2" fmla="*/ 1166728 w 3852836"/>
                <a:gd name="connsiteY2" fmla="*/ 64656 h 1116216"/>
                <a:gd name="connsiteX3" fmla="*/ 831448 w 3852836"/>
                <a:gd name="connsiteY3" fmla="*/ 79896 h 1116216"/>
                <a:gd name="connsiteX4" fmla="*/ 755248 w 3852836"/>
                <a:gd name="connsiteY4" fmla="*/ 95136 h 1116216"/>
                <a:gd name="connsiteX5" fmla="*/ 694288 w 3852836"/>
                <a:gd name="connsiteY5" fmla="*/ 125616 h 1116216"/>
                <a:gd name="connsiteX6" fmla="*/ 602848 w 3852836"/>
                <a:gd name="connsiteY6" fmla="*/ 171336 h 1116216"/>
                <a:gd name="connsiteX7" fmla="*/ 511408 w 3852836"/>
                <a:gd name="connsiteY7" fmla="*/ 262776 h 1116216"/>
                <a:gd name="connsiteX8" fmla="*/ 419968 w 3852836"/>
                <a:gd name="connsiteY8" fmla="*/ 354216 h 1116216"/>
                <a:gd name="connsiteX9" fmla="*/ 359008 w 3852836"/>
                <a:gd name="connsiteY9" fmla="*/ 384696 h 1116216"/>
                <a:gd name="connsiteX10" fmla="*/ 313288 w 3852836"/>
                <a:gd name="connsiteY10" fmla="*/ 415176 h 1116216"/>
                <a:gd name="connsiteX11" fmla="*/ 267568 w 3852836"/>
                <a:gd name="connsiteY11" fmla="*/ 460896 h 1116216"/>
                <a:gd name="connsiteX12" fmla="*/ 160888 w 3852836"/>
                <a:gd name="connsiteY12" fmla="*/ 537096 h 1116216"/>
                <a:gd name="connsiteX13" fmla="*/ 54208 w 3852836"/>
                <a:gd name="connsiteY13" fmla="*/ 567576 h 1116216"/>
                <a:gd name="connsiteX14" fmla="*/ 8488 w 3852836"/>
                <a:gd name="connsiteY14" fmla="*/ 582816 h 1116216"/>
                <a:gd name="connsiteX15" fmla="*/ 23728 w 3852836"/>
                <a:gd name="connsiteY15" fmla="*/ 750456 h 1116216"/>
                <a:gd name="connsiteX16" fmla="*/ 160888 w 3852836"/>
                <a:gd name="connsiteY16" fmla="*/ 826656 h 1116216"/>
                <a:gd name="connsiteX17" fmla="*/ 221848 w 3852836"/>
                <a:gd name="connsiteY17" fmla="*/ 857136 h 1116216"/>
                <a:gd name="connsiteX18" fmla="*/ 267568 w 3852836"/>
                <a:gd name="connsiteY18" fmla="*/ 887616 h 1116216"/>
                <a:gd name="connsiteX19" fmla="*/ 374248 w 3852836"/>
                <a:gd name="connsiteY19" fmla="*/ 902856 h 1116216"/>
                <a:gd name="connsiteX20" fmla="*/ 572368 w 3852836"/>
                <a:gd name="connsiteY20" fmla="*/ 1009536 h 1116216"/>
                <a:gd name="connsiteX21" fmla="*/ 709528 w 3852836"/>
                <a:gd name="connsiteY21" fmla="*/ 1024776 h 1116216"/>
                <a:gd name="connsiteX22" fmla="*/ 968608 w 3852836"/>
                <a:gd name="connsiteY22" fmla="*/ 1070496 h 1116216"/>
                <a:gd name="connsiteX23" fmla="*/ 1029568 w 3852836"/>
                <a:gd name="connsiteY23" fmla="*/ 1085736 h 1116216"/>
                <a:gd name="connsiteX24" fmla="*/ 2385928 w 3852836"/>
                <a:gd name="connsiteY24" fmla="*/ 1100976 h 1116216"/>
                <a:gd name="connsiteX25" fmla="*/ 2675488 w 3852836"/>
                <a:gd name="connsiteY25" fmla="*/ 1116216 h 1116216"/>
                <a:gd name="connsiteX26" fmla="*/ 3041248 w 3852836"/>
                <a:gd name="connsiteY26" fmla="*/ 1100976 h 1116216"/>
                <a:gd name="connsiteX27" fmla="*/ 3102208 w 3852836"/>
                <a:gd name="connsiteY27" fmla="*/ 1085736 h 1116216"/>
                <a:gd name="connsiteX28" fmla="*/ 3361288 w 3852836"/>
                <a:gd name="connsiteY28" fmla="*/ 1070496 h 1116216"/>
                <a:gd name="connsiteX29" fmla="*/ 3589888 w 3852836"/>
                <a:gd name="connsiteY29" fmla="*/ 1055256 h 1116216"/>
                <a:gd name="connsiteX30" fmla="*/ 3681328 w 3852836"/>
                <a:gd name="connsiteY30" fmla="*/ 979056 h 1116216"/>
                <a:gd name="connsiteX31" fmla="*/ 3620368 w 3852836"/>
                <a:gd name="connsiteY31" fmla="*/ 262776 h 1116216"/>
                <a:gd name="connsiteX32" fmla="*/ 3574648 w 3852836"/>
                <a:gd name="connsiteY32" fmla="*/ 201816 h 1116216"/>
                <a:gd name="connsiteX33" fmla="*/ 3361288 w 3852836"/>
                <a:gd name="connsiteY33" fmla="*/ 156096 h 1116216"/>
                <a:gd name="connsiteX34" fmla="*/ 1837288 w 3852836"/>
                <a:gd name="connsiteY34" fmla="*/ 140856 h 1116216"/>
                <a:gd name="connsiteX35" fmla="*/ 1623928 w 3852836"/>
                <a:gd name="connsiteY35" fmla="*/ 95136 h 1116216"/>
                <a:gd name="connsiteX36" fmla="*/ 1578208 w 3852836"/>
                <a:gd name="connsiteY36" fmla="*/ 79896 h 1116216"/>
                <a:gd name="connsiteX37" fmla="*/ 1395328 w 3852836"/>
                <a:gd name="connsiteY37" fmla="*/ 49416 h 1116216"/>
                <a:gd name="connsiteX38" fmla="*/ 1197208 w 3852836"/>
                <a:gd name="connsiteY38" fmla="*/ 3696 h 1116216"/>
                <a:gd name="connsiteX39" fmla="*/ 1151488 w 3852836"/>
                <a:gd name="connsiteY39" fmla="*/ 3696 h 1116216"/>
                <a:gd name="connsiteX40" fmla="*/ 1151488 w 3852836"/>
                <a:gd name="connsiteY40" fmla="*/ 3696 h 111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852836" h="1116216">
                  <a:moveTo>
                    <a:pt x="1303888" y="18936"/>
                  </a:moveTo>
                  <a:lnTo>
                    <a:pt x="1303888" y="18936"/>
                  </a:lnTo>
                  <a:cubicBezTo>
                    <a:pt x="1258168" y="34176"/>
                    <a:pt x="1214525" y="58489"/>
                    <a:pt x="1166728" y="64656"/>
                  </a:cubicBezTo>
                  <a:cubicBezTo>
                    <a:pt x="1055772" y="78973"/>
                    <a:pt x="943018" y="71632"/>
                    <a:pt x="831448" y="79896"/>
                  </a:cubicBezTo>
                  <a:cubicBezTo>
                    <a:pt x="805616" y="81809"/>
                    <a:pt x="780648" y="90056"/>
                    <a:pt x="755248" y="95136"/>
                  </a:cubicBezTo>
                  <a:cubicBezTo>
                    <a:pt x="734928" y="105296"/>
                    <a:pt x="715170" y="116667"/>
                    <a:pt x="694288" y="125616"/>
                  </a:cubicBezTo>
                  <a:cubicBezTo>
                    <a:pt x="643155" y="147530"/>
                    <a:pt x="648294" y="130939"/>
                    <a:pt x="602848" y="171336"/>
                  </a:cubicBezTo>
                  <a:cubicBezTo>
                    <a:pt x="570631" y="199974"/>
                    <a:pt x="541888" y="232296"/>
                    <a:pt x="511408" y="262776"/>
                  </a:cubicBezTo>
                  <a:lnTo>
                    <a:pt x="419968" y="354216"/>
                  </a:lnTo>
                  <a:cubicBezTo>
                    <a:pt x="403904" y="370280"/>
                    <a:pt x="378733" y="373424"/>
                    <a:pt x="359008" y="384696"/>
                  </a:cubicBezTo>
                  <a:cubicBezTo>
                    <a:pt x="343105" y="393783"/>
                    <a:pt x="327359" y="403450"/>
                    <a:pt x="313288" y="415176"/>
                  </a:cubicBezTo>
                  <a:cubicBezTo>
                    <a:pt x="296731" y="428974"/>
                    <a:pt x="283932" y="446870"/>
                    <a:pt x="267568" y="460896"/>
                  </a:cubicBezTo>
                  <a:cubicBezTo>
                    <a:pt x="257904" y="469180"/>
                    <a:pt x="180186" y="527447"/>
                    <a:pt x="160888" y="537096"/>
                  </a:cubicBezTo>
                  <a:cubicBezTo>
                    <a:pt x="136528" y="549276"/>
                    <a:pt x="76995" y="561065"/>
                    <a:pt x="54208" y="567576"/>
                  </a:cubicBezTo>
                  <a:cubicBezTo>
                    <a:pt x="38762" y="571989"/>
                    <a:pt x="23728" y="577736"/>
                    <a:pt x="8488" y="582816"/>
                  </a:cubicBezTo>
                  <a:cubicBezTo>
                    <a:pt x="13568" y="638696"/>
                    <a:pt x="0" y="699610"/>
                    <a:pt x="23728" y="750456"/>
                  </a:cubicBezTo>
                  <a:cubicBezTo>
                    <a:pt x="48479" y="803494"/>
                    <a:pt x="115522" y="807213"/>
                    <a:pt x="160888" y="826656"/>
                  </a:cubicBezTo>
                  <a:cubicBezTo>
                    <a:pt x="181770" y="835605"/>
                    <a:pt x="202123" y="845864"/>
                    <a:pt x="221848" y="857136"/>
                  </a:cubicBezTo>
                  <a:cubicBezTo>
                    <a:pt x="237751" y="866223"/>
                    <a:pt x="250024" y="882353"/>
                    <a:pt x="267568" y="887616"/>
                  </a:cubicBezTo>
                  <a:cubicBezTo>
                    <a:pt x="301974" y="897938"/>
                    <a:pt x="338688" y="897776"/>
                    <a:pt x="374248" y="902856"/>
                  </a:cubicBezTo>
                  <a:cubicBezTo>
                    <a:pt x="392668" y="913382"/>
                    <a:pt x="542351" y="1001531"/>
                    <a:pt x="572368" y="1009536"/>
                  </a:cubicBezTo>
                  <a:cubicBezTo>
                    <a:pt x="616816" y="1021389"/>
                    <a:pt x="663808" y="1019696"/>
                    <a:pt x="709528" y="1024776"/>
                  </a:cubicBezTo>
                  <a:cubicBezTo>
                    <a:pt x="837796" y="1088910"/>
                    <a:pt x="724322" y="1041757"/>
                    <a:pt x="968608" y="1070496"/>
                  </a:cubicBezTo>
                  <a:cubicBezTo>
                    <a:pt x="989410" y="1072943"/>
                    <a:pt x="1008627" y="1085286"/>
                    <a:pt x="1029568" y="1085736"/>
                  </a:cubicBezTo>
                  <a:cubicBezTo>
                    <a:pt x="1481612" y="1095457"/>
                    <a:pt x="1933808" y="1095896"/>
                    <a:pt x="2385928" y="1100976"/>
                  </a:cubicBezTo>
                  <a:cubicBezTo>
                    <a:pt x="2482448" y="1106056"/>
                    <a:pt x="2578834" y="1116216"/>
                    <a:pt x="2675488" y="1116216"/>
                  </a:cubicBezTo>
                  <a:cubicBezTo>
                    <a:pt x="2797514" y="1116216"/>
                    <a:pt x="2919532" y="1109670"/>
                    <a:pt x="3041248" y="1100976"/>
                  </a:cubicBezTo>
                  <a:cubicBezTo>
                    <a:pt x="3062140" y="1099484"/>
                    <a:pt x="3081357" y="1087722"/>
                    <a:pt x="3102208" y="1085736"/>
                  </a:cubicBezTo>
                  <a:cubicBezTo>
                    <a:pt x="3188328" y="1077534"/>
                    <a:pt x="3274947" y="1075892"/>
                    <a:pt x="3361288" y="1070496"/>
                  </a:cubicBezTo>
                  <a:lnTo>
                    <a:pt x="3589888" y="1055256"/>
                  </a:lnTo>
                  <a:cubicBezTo>
                    <a:pt x="3604392" y="1045587"/>
                    <a:pt x="3680490" y="999172"/>
                    <a:pt x="3681328" y="979056"/>
                  </a:cubicBezTo>
                  <a:cubicBezTo>
                    <a:pt x="3709450" y="304124"/>
                    <a:pt x="3852836" y="417754"/>
                    <a:pt x="3620368" y="262776"/>
                  </a:cubicBezTo>
                  <a:cubicBezTo>
                    <a:pt x="3605128" y="242456"/>
                    <a:pt x="3595782" y="215905"/>
                    <a:pt x="3574648" y="201816"/>
                  </a:cubicBezTo>
                  <a:cubicBezTo>
                    <a:pt x="3531183" y="172840"/>
                    <a:pt x="3404402" y="156894"/>
                    <a:pt x="3361288" y="156096"/>
                  </a:cubicBezTo>
                  <a:lnTo>
                    <a:pt x="1837288" y="140856"/>
                  </a:lnTo>
                  <a:cubicBezTo>
                    <a:pt x="1726069" y="113051"/>
                    <a:pt x="1796867" y="129724"/>
                    <a:pt x="1623928" y="95136"/>
                  </a:cubicBezTo>
                  <a:cubicBezTo>
                    <a:pt x="1608176" y="91986"/>
                    <a:pt x="1593960" y="83046"/>
                    <a:pt x="1578208" y="79896"/>
                  </a:cubicBezTo>
                  <a:cubicBezTo>
                    <a:pt x="1517607" y="67776"/>
                    <a:pt x="1455929" y="61536"/>
                    <a:pt x="1395328" y="49416"/>
                  </a:cubicBezTo>
                  <a:cubicBezTo>
                    <a:pt x="1278051" y="25961"/>
                    <a:pt x="1344258" y="40458"/>
                    <a:pt x="1197208" y="3696"/>
                  </a:cubicBezTo>
                  <a:cubicBezTo>
                    <a:pt x="1182423" y="0"/>
                    <a:pt x="1166728" y="3696"/>
                    <a:pt x="1151488" y="3696"/>
                  </a:cubicBezTo>
                  <a:lnTo>
                    <a:pt x="1151488" y="3696"/>
                  </a:lnTo>
                </a:path>
              </a:pathLst>
            </a:custGeom>
            <a:solidFill>
              <a:srgbClr val="FFCC99"/>
            </a:solidFill>
            <a:ln/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>
              <a:off x="4355976" y="404664"/>
              <a:ext cx="1800200" cy="1440160"/>
            </a:xfrm>
            <a:prstGeom prst="triangle">
              <a:avLst/>
            </a:prstGeom>
            <a:blipFill>
              <a:blip r:embed="rId3" cstate="print"/>
              <a:tile tx="0" ty="0" sx="100000" sy="100000" flip="none" algn="tl"/>
            </a:blipFill>
            <a:ln w="57150">
              <a:solidFill>
                <a:schemeClr val="accent5">
                  <a:lumMod val="75000"/>
                </a:schemeClr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63500" dist="25400" dir="14700000" algn="t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 b="1" dirty="0">
                <a:solidFill>
                  <a:sysClr val="windowText" lastClr="000000"/>
                </a:solidFill>
                <a:latin typeface="Comic Sans MS" pitchFamily="66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91880" y="980728"/>
              <a:ext cx="30011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Бермудский треугольник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36582" y="1052736"/>
              <a:ext cx="25074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О-в Воодушевления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1560" y="908720"/>
              <a:ext cx="1479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О-в Грусти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39952" y="4293096"/>
              <a:ext cx="18742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О-в Ожидания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52120" y="3284984"/>
              <a:ext cx="1649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О-в Тревоги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84168" y="4941168"/>
              <a:ext cx="28889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О-в Неопределенности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1520" y="4725144"/>
              <a:ext cx="21291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О-в Недоумения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9552" y="3284984"/>
              <a:ext cx="16257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002060"/>
                  </a:solidFill>
                  <a:latin typeface="Comic Sans MS" pitchFamily="66" charset="0"/>
                </a:rPr>
                <a:t>О</a:t>
              </a:r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-в Радости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95936" y="5949280"/>
              <a:ext cx="2246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О-в Наслаждения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70621" y="2996952"/>
              <a:ext cx="22733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err="1" smtClean="0">
                  <a:solidFill>
                    <a:srgbClr val="002060"/>
                  </a:solidFill>
                  <a:latin typeface="Comic Sans MS" pitchFamily="66" charset="0"/>
                </a:rPr>
                <a:t>О-в.Удовольствия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131840" y="2348880"/>
              <a:ext cx="2343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О-в Просветления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pic>
          <p:nvPicPr>
            <p:cNvPr id="24" name="Рисунок 23" descr="КОРАБЛИКИ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</a:blip>
            <a:stretch>
              <a:fillRect/>
            </a:stretch>
          </p:blipFill>
          <p:spPr>
            <a:xfrm>
              <a:off x="2339752" y="3645024"/>
              <a:ext cx="1152128" cy="1064297"/>
            </a:xfrm>
            <a:prstGeom prst="rect">
              <a:avLst/>
            </a:prstGeom>
          </p:spPr>
        </p:pic>
        <p:pic>
          <p:nvPicPr>
            <p:cNvPr id="25" name="Рисунок 24" descr="1250473979_korabli_raskraska-8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40000"/>
            </a:blip>
            <a:srcRect t="64700" r="53642"/>
            <a:stretch>
              <a:fillRect/>
            </a:stretch>
          </p:blipFill>
          <p:spPr>
            <a:xfrm flipH="1">
              <a:off x="6444208" y="1916832"/>
              <a:ext cx="1127819" cy="1040042"/>
            </a:xfrm>
            <a:prstGeom prst="rect">
              <a:avLst/>
            </a:prstGeom>
          </p:spPr>
        </p:pic>
        <p:pic>
          <p:nvPicPr>
            <p:cNvPr id="26" name="Рисунок 25" descr="1250473979_korabli_raskraska-8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40000"/>
            </a:blip>
            <a:srcRect l="57284" b="61550"/>
            <a:stretch>
              <a:fillRect/>
            </a:stretch>
          </p:blipFill>
          <p:spPr>
            <a:xfrm>
              <a:off x="1907704" y="1628800"/>
              <a:ext cx="1008112" cy="10492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99616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1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46470" y="368490"/>
            <a:ext cx="9097530" cy="6123750"/>
            <a:chOff x="46470" y="368490"/>
            <a:chExt cx="9097530" cy="6123750"/>
          </a:xfrm>
        </p:grpSpPr>
        <p:sp>
          <p:nvSpPr>
            <p:cNvPr id="2" name="Полилиния 1"/>
            <p:cNvSpPr/>
            <p:nvPr/>
          </p:nvSpPr>
          <p:spPr>
            <a:xfrm>
              <a:off x="3275856" y="2060848"/>
              <a:ext cx="2160240" cy="1440160"/>
            </a:xfrm>
            <a:custGeom>
              <a:avLst/>
              <a:gdLst>
                <a:gd name="connsiteX0" fmla="*/ 738478 w 1835758"/>
                <a:gd name="connsiteY0" fmla="*/ 92327 h 888522"/>
                <a:gd name="connsiteX1" fmla="*/ 814678 w 1835758"/>
                <a:gd name="connsiteY1" fmla="*/ 77087 h 888522"/>
                <a:gd name="connsiteX2" fmla="*/ 906118 w 1835758"/>
                <a:gd name="connsiteY2" fmla="*/ 16127 h 888522"/>
                <a:gd name="connsiteX3" fmla="*/ 951838 w 1835758"/>
                <a:gd name="connsiteY3" fmla="*/ 887 h 888522"/>
                <a:gd name="connsiteX4" fmla="*/ 1317598 w 1835758"/>
                <a:gd name="connsiteY4" fmla="*/ 16127 h 888522"/>
                <a:gd name="connsiteX5" fmla="*/ 1409038 w 1835758"/>
                <a:gd name="connsiteY5" fmla="*/ 61847 h 888522"/>
                <a:gd name="connsiteX6" fmla="*/ 1607158 w 1835758"/>
                <a:gd name="connsiteY6" fmla="*/ 92327 h 888522"/>
                <a:gd name="connsiteX7" fmla="*/ 1652878 w 1835758"/>
                <a:gd name="connsiteY7" fmla="*/ 107567 h 888522"/>
                <a:gd name="connsiteX8" fmla="*/ 1713838 w 1835758"/>
                <a:gd name="connsiteY8" fmla="*/ 122807 h 888522"/>
                <a:gd name="connsiteX9" fmla="*/ 1805278 w 1835758"/>
                <a:gd name="connsiteY9" fmla="*/ 229487 h 888522"/>
                <a:gd name="connsiteX10" fmla="*/ 1820518 w 1835758"/>
                <a:gd name="connsiteY10" fmla="*/ 290447 h 888522"/>
                <a:gd name="connsiteX11" fmla="*/ 1835758 w 1835758"/>
                <a:gd name="connsiteY11" fmla="*/ 336167 h 888522"/>
                <a:gd name="connsiteX12" fmla="*/ 1820518 w 1835758"/>
                <a:gd name="connsiteY12" fmla="*/ 686687 h 888522"/>
                <a:gd name="connsiteX13" fmla="*/ 1744318 w 1835758"/>
                <a:gd name="connsiteY13" fmla="*/ 762887 h 888522"/>
                <a:gd name="connsiteX14" fmla="*/ 784198 w 1835758"/>
                <a:gd name="connsiteY14" fmla="*/ 778127 h 888522"/>
                <a:gd name="connsiteX15" fmla="*/ 677518 w 1835758"/>
                <a:gd name="connsiteY15" fmla="*/ 808607 h 888522"/>
                <a:gd name="connsiteX16" fmla="*/ 616558 w 1835758"/>
                <a:gd name="connsiteY16" fmla="*/ 823847 h 888522"/>
                <a:gd name="connsiteX17" fmla="*/ 525118 w 1835758"/>
                <a:gd name="connsiteY17" fmla="*/ 854327 h 888522"/>
                <a:gd name="connsiteX18" fmla="*/ 311758 w 1835758"/>
                <a:gd name="connsiteY18" fmla="*/ 884807 h 888522"/>
                <a:gd name="connsiteX19" fmla="*/ 22198 w 1835758"/>
                <a:gd name="connsiteY19" fmla="*/ 869567 h 888522"/>
                <a:gd name="connsiteX20" fmla="*/ 6958 w 1835758"/>
                <a:gd name="connsiteY20" fmla="*/ 823847 h 888522"/>
                <a:gd name="connsiteX21" fmla="*/ 52678 w 1835758"/>
                <a:gd name="connsiteY21" fmla="*/ 625727 h 888522"/>
                <a:gd name="connsiteX22" fmla="*/ 98398 w 1835758"/>
                <a:gd name="connsiteY22" fmla="*/ 580007 h 888522"/>
                <a:gd name="connsiteX23" fmla="*/ 128878 w 1835758"/>
                <a:gd name="connsiteY23" fmla="*/ 534287 h 888522"/>
                <a:gd name="connsiteX24" fmla="*/ 220318 w 1835758"/>
                <a:gd name="connsiteY24" fmla="*/ 473327 h 888522"/>
                <a:gd name="connsiteX25" fmla="*/ 372718 w 1835758"/>
                <a:gd name="connsiteY25" fmla="*/ 351407 h 888522"/>
                <a:gd name="connsiteX26" fmla="*/ 509878 w 1835758"/>
                <a:gd name="connsiteY26" fmla="*/ 275207 h 888522"/>
                <a:gd name="connsiteX27" fmla="*/ 647038 w 1835758"/>
                <a:gd name="connsiteY27" fmla="*/ 153287 h 888522"/>
                <a:gd name="connsiteX28" fmla="*/ 692758 w 1835758"/>
                <a:gd name="connsiteY28" fmla="*/ 138047 h 888522"/>
                <a:gd name="connsiteX29" fmla="*/ 753718 w 1835758"/>
                <a:gd name="connsiteY29" fmla="*/ 122807 h 888522"/>
                <a:gd name="connsiteX30" fmla="*/ 829918 w 1835758"/>
                <a:gd name="connsiteY30" fmla="*/ 107567 h 888522"/>
                <a:gd name="connsiteX31" fmla="*/ 814678 w 1835758"/>
                <a:gd name="connsiteY31" fmla="*/ 77087 h 888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35758" h="888522">
                  <a:moveTo>
                    <a:pt x="738478" y="92327"/>
                  </a:moveTo>
                  <a:cubicBezTo>
                    <a:pt x="763878" y="87247"/>
                    <a:pt x="791097" y="87806"/>
                    <a:pt x="814678" y="77087"/>
                  </a:cubicBezTo>
                  <a:cubicBezTo>
                    <a:pt x="848027" y="61928"/>
                    <a:pt x="871365" y="27711"/>
                    <a:pt x="906118" y="16127"/>
                  </a:cubicBezTo>
                  <a:lnTo>
                    <a:pt x="951838" y="887"/>
                  </a:lnTo>
                  <a:cubicBezTo>
                    <a:pt x="1073758" y="5967"/>
                    <a:pt x="1196643" y="0"/>
                    <a:pt x="1317598" y="16127"/>
                  </a:cubicBezTo>
                  <a:cubicBezTo>
                    <a:pt x="1351377" y="20631"/>
                    <a:pt x="1376709" y="51071"/>
                    <a:pt x="1409038" y="61847"/>
                  </a:cubicBezTo>
                  <a:cubicBezTo>
                    <a:pt x="1424897" y="67133"/>
                    <a:pt x="1598938" y="91153"/>
                    <a:pt x="1607158" y="92327"/>
                  </a:cubicBezTo>
                  <a:cubicBezTo>
                    <a:pt x="1622398" y="97407"/>
                    <a:pt x="1637432" y="103154"/>
                    <a:pt x="1652878" y="107567"/>
                  </a:cubicBezTo>
                  <a:cubicBezTo>
                    <a:pt x="1673017" y="113321"/>
                    <a:pt x="1695652" y="112415"/>
                    <a:pt x="1713838" y="122807"/>
                  </a:cubicBezTo>
                  <a:cubicBezTo>
                    <a:pt x="1741698" y="138727"/>
                    <a:pt x="1788841" y="207571"/>
                    <a:pt x="1805278" y="229487"/>
                  </a:cubicBezTo>
                  <a:cubicBezTo>
                    <a:pt x="1810358" y="249807"/>
                    <a:pt x="1814764" y="270308"/>
                    <a:pt x="1820518" y="290447"/>
                  </a:cubicBezTo>
                  <a:cubicBezTo>
                    <a:pt x="1824931" y="305893"/>
                    <a:pt x="1835758" y="320103"/>
                    <a:pt x="1835758" y="336167"/>
                  </a:cubicBezTo>
                  <a:cubicBezTo>
                    <a:pt x="1835758" y="453117"/>
                    <a:pt x="1833923" y="570507"/>
                    <a:pt x="1820518" y="686687"/>
                  </a:cubicBezTo>
                  <a:cubicBezTo>
                    <a:pt x="1818054" y="708043"/>
                    <a:pt x="1767102" y="761851"/>
                    <a:pt x="1744318" y="762887"/>
                  </a:cubicBezTo>
                  <a:cubicBezTo>
                    <a:pt x="1424568" y="777421"/>
                    <a:pt x="1104238" y="773047"/>
                    <a:pt x="784198" y="778127"/>
                  </a:cubicBezTo>
                  <a:lnTo>
                    <a:pt x="677518" y="808607"/>
                  </a:lnTo>
                  <a:cubicBezTo>
                    <a:pt x="657311" y="814118"/>
                    <a:pt x="636620" y="817828"/>
                    <a:pt x="616558" y="823847"/>
                  </a:cubicBezTo>
                  <a:cubicBezTo>
                    <a:pt x="585784" y="833079"/>
                    <a:pt x="555598" y="844167"/>
                    <a:pt x="525118" y="854327"/>
                  </a:cubicBezTo>
                  <a:cubicBezTo>
                    <a:pt x="476595" y="870501"/>
                    <a:pt x="345403" y="881069"/>
                    <a:pt x="311758" y="884807"/>
                  </a:cubicBezTo>
                  <a:cubicBezTo>
                    <a:pt x="215238" y="879727"/>
                    <a:pt x="116975" y="888522"/>
                    <a:pt x="22198" y="869567"/>
                  </a:cubicBezTo>
                  <a:cubicBezTo>
                    <a:pt x="6446" y="866417"/>
                    <a:pt x="6958" y="839911"/>
                    <a:pt x="6958" y="823847"/>
                  </a:cubicBezTo>
                  <a:cubicBezTo>
                    <a:pt x="6958" y="722865"/>
                    <a:pt x="0" y="688940"/>
                    <a:pt x="52678" y="625727"/>
                  </a:cubicBezTo>
                  <a:cubicBezTo>
                    <a:pt x="66476" y="609170"/>
                    <a:pt x="84600" y="596564"/>
                    <a:pt x="98398" y="580007"/>
                  </a:cubicBezTo>
                  <a:cubicBezTo>
                    <a:pt x="110124" y="565936"/>
                    <a:pt x="115094" y="546348"/>
                    <a:pt x="128878" y="534287"/>
                  </a:cubicBezTo>
                  <a:cubicBezTo>
                    <a:pt x="156447" y="510164"/>
                    <a:pt x="194415" y="499230"/>
                    <a:pt x="220318" y="473327"/>
                  </a:cubicBezTo>
                  <a:cubicBezTo>
                    <a:pt x="375026" y="318619"/>
                    <a:pt x="248325" y="426043"/>
                    <a:pt x="372718" y="351407"/>
                  </a:cubicBezTo>
                  <a:cubicBezTo>
                    <a:pt x="503726" y="272802"/>
                    <a:pt x="417915" y="305861"/>
                    <a:pt x="509878" y="275207"/>
                  </a:cubicBezTo>
                  <a:cubicBezTo>
                    <a:pt x="550268" y="234817"/>
                    <a:pt x="592648" y="180482"/>
                    <a:pt x="647038" y="153287"/>
                  </a:cubicBezTo>
                  <a:cubicBezTo>
                    <a:pt x="661406" y="146103"/>
                    <a:pt x="677312" y="142460"/>
                    <a:pt x="692758" y="138047"/>
                  </a:cubicBezTo>
                  <a:cubicBezTo>
                    <a:pt x="712897" y="132293"/>
                    <a:pt x="733271" y="127351"/>
                    <a:pt x="753718" y="122807"/>
                  </a:cubicBezTo>
                  <a:cubicBezTo>
                    <a:pt x="779004" y="117188"/>
                    <a:pt x="809196" y="123109"/>
                    <a:pt x="829918" y="107567"/>
                  </a:cubicBezTo>
                  <a:cubicBezTo>
                    <a:pt x="839005" y="100751"/>
                    <a:pt x="819758" y="87247"/>
                    <a:pt x="814678" y="77087"/>
                  </a:cubicBezTo>
                </a:path>
              </a:pathLst>
            </a:cu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/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" name="Полилиния 2"/>
            <p:cNvSpPr/>
            <p:nvPr/>
          </p:nvSpPr>
          <p:spPr>
            <a:xfrm>
              <a:off x="5796136" y="2420888"/>
              <a:ext cx="1516823" cy="1767840"/>
            </a:xfrm>
            <a:custGeom>
              <a:avLst/>
              <a:gdLst>
                <a:gd name="connsiteX0" fmla="*/ 144825 w 1516823"/>
                <a:gd name="connsiteY0" fmla="*/ 0 h 1767840"/>
                <a:gd name="connsiteX1" fmla="*/ 144825 w 1516823"/>
                <a:gd name="connsiteY1" fmla="*/ 0 h 1767840"/>
                <a:gd name="connsiteX2" fmla="*/ 586785 w 1516823"/>
                <a:gd name="connsiteY2" fmla="*/ 548640 h 1767840"/>
                <a:gd name="connsiteX3" fmla="*/ 662985 w 1516823"/>
                <a:gd name="connsiteY3" fmla="*/ 609600 h 1767840"/>
                <a:gd name="connsiteX4" fmla="*/ 723945 w 1516823"/>
                <a:gd name="connsiteY4" fmla="*/ 685800 h 1767840"/>
                <a:gd name="connsiteX5" fmla="*/ 784905 w 1516823"/>
                <a:gd name="connsiteY5" fmla="*/ 731520 h 1767840"/>
                <a:gd name="connsiteX6" fmla="*/ 815385 w 1516823"/>
                <a:gd name="connsiteY6" fmla="*/ 777240 h 1767840"/>
                <a:gd name="connsiteX7" fmla="*/ 998265 w 1516823"/>
                <a:gd name="connsiteY7" fmla="*/ 990600 h 1767840"/>
                <a:gd name="connsiteX8" fmla="*/ 998265 w 1516823"/>
                <a:gd name="connsiteY8" fmla="*/ 990600 h 1767840"/>
                <a:gd name="connsiteX9" fmla="*/ 1120185 w 1516823"/>
                <a:gd name="connsiteY9" fmla="*/ 1112520 h 1767840"/>
                <a:gd name="connsiteX10" fmla="*/ 1242105 w 1516823"/>
                <a:gd name="connsiteY10" fmla="*/ 1173480 h 1767840"/>
                <a:gd name="connsiteX11" fmla="*/ 1409745 w 1516823"/>
                <a:gd name="connsiteY11" fmla="*/ 1264920 h 1767840"/>
                <a:gd name="connsiteX12" fmla="*/ 1455465 w 1516823"/>
                <a:gd name="connsiteY12" fmla="*/ 1310640 h 1767840"/>
                <a:gd name="connsiteX13" fmla="*/ 1470705 w 1516823"/>
                <a:gd name="connsiteY13" fmla="*/ 1600200 h 1767840"/>
                <a:gd name="connsiteX14" fmla="*/ 1409745 w 1516823"/>
                <a:gd name="connsiteY14" fmla="*/ 1661160 h 1767840"/>
                <a:gd name="connsiteX15" fmla="*/ 1348785 w 1516823"/>
                <a:gd name="connsiteY15" fmla="*/ 1737360 h 1767840"/>
                <a:gd name="connsiteX16" fmla="*/ 1257345 w 1516823"/>
                <a:gd name="connsiteY16" fmla="*/ 1767840 h 1767840"/>
                <a:gd name="connsiteX17" fmla="*/ 861105 w 1516823"/>
                <a:gd name="connsiteY17" fmla="*/ 1752600 h 1767840"/>
                <a:gd name="connsiteX18" fmla="*/ 815385 w 1516823"/>
                <a:gd name="connsiteY18" fmla="*/ 1737360 h 1767840"/>
                <a:gd name="connsiteX19" fmla="*/ 708705 w 1516823"/>
                <a:gd name="connsiteY19" fmla="*/ 1722120 h 1767840"/>
                <a:gd name="connsiteX20" fmla="*/ 571545 w 1516823"/>
                <a:gd name="connsiteY20" fmla="*/ 1691640 h 1767840"/>
                <a:gd name="connsiteX21" fmla="*/ 403905 w 1516823"/>
                <a:gd name="connsiteY21" fmla="*/ 1661160 h 1767840"/>
                <a:gd name="connsiteX22" fmla="*/ 342945 w 1516823"/>
                <a:gd name="connsiteY22" fmla="*/ 1645920 h 1767840"/>
                <a:gd name="connsiteX23" fmla="*/ 205785 w 1516823"/>
                <a:gd name="connsiteY23" fmla="*/ 1569720 h 1767840"/>
                <a:gd name="connsiteX24" fmla="*/ 160065 w 1516823"/>
                <a:gd name="connsiteY24" fmla="*/ 1524000 h 1767840"/>
                <a:gd name="connsiteX25" fmla="*/ 144825 w 1516823"/>
                <a:gd name="connsiteY25" fmla="*/ 1478280 h 1767840"/>
                <a:gd name="connsiteX26" fmla="*/ 68625 w 1516823"/>
                <a:gd name="connsiteY26" fmla="*/ 1386840 h 1767840"/>
                <a:gd name="connsiteX27" fmla="*/ 38145 w 1516823"/>
                <a:gd name="connsiteY27" fmla="*/ 1249680 h 1767840"/>
                <a:gd name="connsiteX28" fmla="*/ 7665 w 1516823"/>
                <a:gd name="connsiteY28" fmla="*/ 1036320 h 1767840"/>
                <a:gd name="connsiteX29" fmla="*/ 22905 w 1516823"/>
                <a:gd name="connsiteY29" fmla="*/ 182880 h 1767840"/>
                <a:gd name="connsiteX30" fmla="*/ 38145 w 1516823"/>
                <a:gd name="connsiteY30" fmla="*/ 137160 h 1767840"/>
                <a:gd name="connsiteX31" fmla="*/ 144825 w 1516823"/>
                <a:gd name="connsiteY31" fmla="*/ 0 h 176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16823" h="1767840">
                  <a:moveTo>
                    <a:pt x="144825" y="0"/>
                  </a:moveTo>
                  <a:lnTo>
                    <a:pt x="144825" y="0"/>
                  </a:lnTo>
                  <a:cubicBezTo>
                    <a:pt x="535370" y="488182"/>
                    <a:pt x="385642" y="307268"/>
                    <a:pt x="586785" y="548640"/>
                  </a:cubicBezTo>
                  <a:cubicBezTo>
                    <a:pt x="607609" y="573629"/>
                    <a:pt x="639984" y="586599"/>
                    <a:pt x="662985" y="609600"/>
                  </a:cubicBezTo>
                  <a:cubicBezTo>
                    <a:pt x="685986" y="632601"/>
                    <a:pt x="700944" y="662799"/>
                    <a:pt x="723945" y="685800"/>
                  </a:cubicBezTo>
                  <a:cubicBezTo>
                    <a:pt x="741906" y="703761"/>
                    <a:pt x="766944" y="713559"/>
                    <a:pt x="784905" y="731520"/>
                  </a:cubicBezTo>
                  <a:cubicBezTo>
                    <a:pt x="797857" y="744472"/>
                    <a:pt x="803741" y="763101"/>
                    <a:pt x="815385" y="777240"/>
                  </a:cubicBezTo>
                  <a:cubicBezTo>
                    <a:pt x="874932" y="849547"/>
                    <a:pt x="937305" y="919480"/>
                    <a:pt x="998265" y="990600"/>
                  </a:cubicBezTo>
                  <a:lnTo>
                    <a:pt x="998265" y="990600"/>
                  </a:lnTo>
                  <a:cubicBezTo>
                    <a:pt x="1233539" y="1178819"/>
                    <a:pt x="946220" y="938555"/>
                    <a:pt x="1120185" y="1112520"/>
                  </a:cubicBezTo>
                  <a:cubicBezTo>
                    <a:pt x="1157929" y="1150264"/>
                    <a:pt x="1194808" y="1148012"/>
                    <a:pt x="1242105" y="1173480"/>
                  </a:cubicBezTo>
                  <a:cubicBezTo>
                    <a:pt x="1434830" y="1277255"/>
                    <a:pt x="1299392" y="1228136"/>
                    <a:pt x="1409745" y="1264920"/>
                  </a:cubicBezTo>
                  <a:cubicBezTo>
                    <a:pt x="1424985" y="1280160"/>
                    <a:pt x="1442938" y="1293102"/>
                    <a:pt x="1455465" y="1310640"/>
                  </a:cubicBezTo>
                  <a:cubicBezTo>
                    <a:pt x="1516823" y="1396541"/>
                    <a:pt x="1498466" y="1494707"/>
                    <a:pt x="1470705" y="1600200"/>
                  </a:cubicBezTo>
                  <a:cubicBezTo>
                    <a:pt x="1463392" y="1627991"/>
                    <a:pt x="1430065" y="1640840"/>
                    <a:pt x="1409745" y="1661160"/>
                  </a:cubicBezTo>
                  <a:cubicBezTo>
                    <a:pt x="1393219" y="1710737"/>
                    <a:pt x="1402733" y="1713383"/>
                    <a:pt x="1348785" y="1737360"/>
                  </a:cubicBezTo>
                  <a:cubicBezTo>
                    <a:pt x="1319425" y="1750409"/>
                    <a:pt x="1257345" y="1767840"/>
                    <a:pt x="1257345" y="1767840"/>
                  </a:cubicBezTo>
                  <a:cubicBezTo>
                    <a:pt x="1125265" y="1762760"/>
                    <a:pt x="992969" y="1761694"/>
                    <a:pt x="861105" y="1752600"/>
                  </a:cubicBezTo>
                  <a:cubicBezTo>
                    <a:pt x="845079" y="1751495"/>
                    <a:pt x="831137" y="1740510"/>
                    <a:pt x="815385" y="1737360"/>
                  </a:cubicBezTo>
                  <a:cubicBezTo>
                    <a:pt x="780162" y="1730315"/>
                    <a:pt x="744011" y="1728740"/>
                    <a:pt x="708705" y="1722120"/>
                  </a:cubicBezTo>
                  <a:cubicBezTo>
                    <a:pt x="662672" y="1713489"/>
                    <a:pt x="617471" y="1700825"/>
                    <a:pt x="571545" y="1691640"/>
                  </a:cubicBezTo>
                  <a:cubicBezTo>
                    <a:pt x="515852" y="1680501"/>
                    <a:pt x="459598" y="1672299"/>
                    <a:pt x="403905" y="1661160"/>
                  </a:cubicBezTo>
                  <a:cubicBezTo>
                    <a:pt x="383366" y="1657052"/>
                    <a:pt x="362557" y="1653274"/>
                    <a:pt x="342945" y="1645920"/>
                  </a:cubicBezTo>
                  <a:cubicBezTo>
                    <a:pt x="313996" y="1635064"/>
                    <a:pt x="225185" y="1584270"/>
                    <a:pt x="205785" y="1569720"/>
                  </a:cubicBezTo>
                  <a:cubicBezTo>
                    <a:pt x="188543" y="1556788"/>
                    <a:pt x="175305" y="1539240"/>
                    <a:pt x="160065" y="1524000"/>
                  </a:cubicBezTo>
                  <a:cubicBezTo>
                    <a:pt x="154985" y="1508760"/>
                    <a:pt x="153736" y="1491646"/>
                    <a:pt x="144825" y="1478280"/>
                  </a:cubicBezTo>
                  <a:cubicBezTo>
                    <a:pt x="77415" y="1377166"/>
                    <a:pt x="118486" y="1486562"/>
                    <a:pt x="68625" y="1386840"/>
                  </a:cubicBezTo>
                  <a:cubicBezTo>
                    <a:pt x="50475" y="1350540"/>
                    <a:pt x="42828" y="1282458"/>
                    <a:pt x="38145" y="1249680"/>
                  </a:cubicBezTo>
                  <a:cubicBezTo>
                    <a:pt x="0" y="982662"/>
                    <a:pt x="44028" y="1254498"/>
                    <a:pt x="7665" y="1036320"/>
                  </a:cubicBezTo>
                  <a:cubicBezTo>
                    <a:pt x="12745" y="751840"/>
                    <a:pt x="13266" y="467242"/>
                    <a:pt x="22905" y="182880"/>
                  </a:cubicBezTo>
                  <a:cubicBezTo>
                    <a:pt x="23449" y="166825"/>
                    <a:pt x="30343" y="151203"/>
                    <a:pt x="38145" y="137160"/>
                  </a:cubicBezTo>
                  <a:cubicBezTo>
                    <a:pt x="81226" y="59614"/>
                    <a:pt x="127045" y="22860"/>
                    <a:pt x="144825" y="0"/>
                  </a:cubicBezTo>
                  <a:close/>
                </a:path>
              </a:pathLst>
            </a:custGeom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63500" dist="25400" dir="14700000" algn="t" rotWithShape="0">
                <a:srgbClr val="000000">
                  <a:alpha val="50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" name="Полилиния 3"/>
            <p:cNvSpPr/>
            <p:nvPr/>
          </p:nvSpPr>
          <p:spPr>
            <a:xfrm>
              <a:off x="899592" y="4725144"/>
              <a:ext cx="1871841" cy="1225232"/>
            </a:xfrm>
            <a:custGeom>
              <a:avLst/>
              <a:gdLst>
                <a:gd name="connsiteX0" fmla="*/ 377047 w 1871841"/>
                <a:gd name="connsiteY0" fmla="*/ 0 h 1225232"/>
                <a:gd name="connsiteX1" fmla="*/ 239887 w 1871841"/>
                <a:gd name="connsiteY1" fmla="*/ 45720 h 1225232"/>
                <a:gd name="connsiteX2" fmla="*/ 133207 w 1871841"/>
                <a:gd name="connsiteY2" fmla="*/ 106680 h 1225232"/>
                <a:gd name="connsiteX3" fmla="*/ 87487 w 1871841"/>
                <a:gd name="connsiteY3" fmla="*/ 152400 h 1225232"/>
                <a:gd name="connsiteX4" fmla="*/ 72247 w 1871841"/>
                <a:gd name="connsiteY4" fmla="*/ 198120 h 1225232"/>
                <a:gd name="connsiteX5" fmla="*/ 41767 w 1871841"/>
                <a:gd name="connsiteY5" fmla="*/ 243840 h 1225232"/>
                <a:gd name="connsiteX6" fmla="*/ 41767 w 1871841"/>
                <a:gd name="connsiteY6" fmla="*/ 807720 h 1225232"/>
                <a:gd name="connsiteX7" fmla="*/ 117967 w 1871841"/>
                <a:gd name="connsiteY7" fmla="*/ 929640 h 1225232"/>
                <a:gd name="connsiteX8" fmla="*/ 178927 w 1871841"/>
                <a:gd name="connsiteY8" fmla="*/ 1005840 h 1225232"/>
                <a:gd name="connsiteX9" fmla="*/ 224647 w 1871841"/>
                <a:gd name="connsiteY9" fmla="*/ 1051560 h 1225232"/>
                <a:gd name="connsiteX10" fmla="*/ 255127 w 1871841"/>
                <a:gd name="connsiteY10" fmla="*/ 1097280 h 1225232"/>
                <a:gd name="connsiteX11" fmla="*/ 392287 w 1871841"/>
                <a:gd name="connsiteY11" fmla="*/ 1158240 h 1225232"/>
                <a:gd name="connsiteX12" fmla="*/ 468487 w 1871841"/>
                <a:gd name="connsiteY12" fmla="*/ 1173480 h 1225232"/>
                <a:gd name="connsiteX13" fmla="*/ 651367 w 1871841"/>
                <a:gd name="connsiteY13" fmla="*/ 1219200 h 1225232"/>
                <a:gd name="connsiteX14" fmla="*/ 1398127 w 1871841"/>
                <a:gd name="connsiteY14" fmla="*/ 1203960 h 1225232"/>
                <a:gd name="connsiteX15" fmla="*/ 1459087 w 1871841"/>
                <a:gd name="connsiteY15" fmla="*/ 1158240 h 1225232"/>
                <a:gd name="connsiteX16" fmla="*/ 1550527 w 1871841"/>
                <a:gd name="connsiteY16" fmla="*/ 1112520 h 1225232"/>
                <a:gd name="connsiteX17" fmla="*/ 1581007 w 1871841"/>
                <a:gd name="connsiteY17" fmla="*/ 1066800 h 1225232"/>
                <a:gd name="connsiteX18" fmla="*/ 1626727 w 1871841"/>
                <a:gd name="connsiteY18" fmla="*/ 1036320 h 1225232"/>
                <a:gd name="connsiteX19" fmla="*/ 1657207 w 1871841"/>
                <a:gd name="connsiteY19" fmla="*/ 975360 h 1225232"/>
                <a:gd name="connsiteX20" fmla="*/ 1687687 w 1871841"/>
                <a:gd name="connsiteY20" fmla="*/ 929640 h 1225232"/>
                <a:gd name="connsiteX21" fmla="*/ 1748647 w 1871841"/>
                <a:gd name="connsiteY21" fmla="*/ 868680 h 1225232"/>
                <a:gd name="connsiteX22" fmla="*/ 1779127 w 1871841"/>
                <a:gd name="connsiteY22" fmla="*/ 807720 h 1225232"/>
                <a:gd name="connsiteX23" fmla="*/ 1870567 w 1871841"/>
                <a:gd name="connsiteY23" fmla="*/ 746760 h 1225232"/>
                <a:gd name="connsiteX24" fmla="*/ 1855327 w 1871841"/>
                <a:gd name="connsiteY24" fmla="*/ 609600 h 1225232"/>
                <a:gd name="connsiteX25" fmla="*/ 1794367 w 1871841"/>
                <a:gd name="connsiteY25" fmla="*/ 548640 h 1225232"/>
                <a:gd name="connsiteX26" fmla="*/ 1718167 w 1871841"/>
                <a:gd name="connsiteY26" fmla="*/ 472440 h 1225232"/>
                <a:gd name="connsiteX27" fmla="*/ 1626727 w 1871841"/>
                <a:gd name="connsiteY27" fmla="*/ 365760 h 1225232"/>
                <a:gd name="connsiteX28" fmla="*/ 1504807 w 1871841"/>
                <a:gd name="connsiteY28" fmla="*/ 335280 h 1225232"/>
                <a:gd name="connsiteX29" fmla="*/ 1047607 w 1871841"/>
                <a:gd name="connsiteY29" fmla="*/ 350520 h 1225232"/>
                <a:gd name="connsiteX30" fmla="*/ 483727 w 1871841"/>
                <a:gd name="connsiteY30" fmla="*/ 320040 h 1225232"/>
                <a:gd name="connsiteX31" fmla="*/ 316087 w 1871841"/>
                <a:gd name="connsiteY31" fmla="*/ 198120 h 1225232"/>
                <a:gd name="connsiteX32" fmla="*/ 270367 w 1871841"/>
                <a:gd name="connsiteY32" fmla="*/ 152400 h 1225232"/>
                <a:gd name="connsiteX33" fmla="*/ 316087 w 1871841"/>
                <a:gd name="connsiteY33" fmla="*/ 60960 h 1225232"/>
                <a:gd name="connsiteX34" fmla="*/ 270367 w 1871841"/>
                <a:gd name="connsiteY34" fmla="*/ 15240 h 1225232"/>
                <a:gd name="connsiteX35" fmla="*/ 255127 w 1871841"/>
                <a:gd name="connsiteY35" fmla="*/ 0 h 1225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71841" h="1225232">
                  <a:moveTo>
                    <a:pt x="377047" y="0"/>
                  </a:moveTo>
                  <a:cubicBezTo>
                    <a:pt x="331327" y="15240"/>
                    <a:pt x="283644" y="25524"/>
                    <a:pt x="239887" y="45720"/>
                  </a:cubicBezTo>
                  <a:cubicBezTo>
                    <a:pt x="0" y="156437"/>
                    <a:pt x="308059" y="48396"/>
                    <a:pt x="133207" y="106680"/>
                  </a:cubicBezTo>
                  <a:cubicBezTo>
                    <a:pt x="117967" y="121920"/>
                    <a:pt x="99442" y="134467"/>
                    <a:pt x="87487" y="152400"/>
                  </a:cubicBezTo>
                  <a:cubicBezTo>
                    <a:pt x="78576" y="165766"/>
                    <a:pt x="79431" y="183752"/>
                    <a:pt x="72247" y="198120"/>
                  </a:cubicBezTo>
                  <a:cubicBezTo>
                    <a:pt x="64056" y="214503"/>
                    <a:pt x="51927" y="228600"/>
                    <a:pt x="41767" y="243840"/>
                  </a:cubicBezTo>
                  <a:cubicBezTo>
                    <a:pt x="3866" y="471246"/>
                    <a:pt x="8999" y="403584"/>
                    <a:pt x="41767" y="807720"/>
                  </a:cubicBezTo>
                  <a:cubicBezTo>
                    <a:pt x="51906" y="932767"/>
                    <a:pt x="60412" y="872085"/>
                    <a:pt x="117967" y="929640"/>
                  </a:cubicBezTo>
                  <a:cubicBezTo>
                    <a:pt x="140968" y="952641"/>
                    <a:pt x="157507" y="981360"/>
                    <a:pt x="178927" y="1005840"/>
                  </a:cubicBezTo>
                  <a:cubicBezTo>
                    <a:pt x="193119" y="1022060"/>
                    <a:pt x="210849" y="1035003"/>
                    <a:pt x="224647" y="1051560"/>
                  </a:cubicBezTo>
                  <a:cubicBezTo>
                    <a:pt x="236373" y="1065631"/>
                    <a:pt x="240474" y="1086290"/>
                    <a:pt x="255127" y="1097280"/>
                  </a:cubicBezTo>
                  <a:cubicBezTo>
                    <a:pt x="280437" y="1116262"/>
                    <a:pt x="352186" y="1148215"/>
                    <a:pt x="392287" y="1158240"/>
                  </a:cubicBezTo>
                  <a:cubicBezTo>
                    <a:pt x="417417" y="1164522"/>
                    <a:pt x="443497" y="1166664"/>
                    <a:pt x="468487" y="1173480"/>
                  </a:cubicBezTo>
                  <a:cubicBezTo>
                    <a:pt x="658244" y="1225232"/>
                    <a:pt x="461871" y="1187617"/>
                    <a:pt x="651367" y="1219200"/>
                  </a:cubicBezTo>
                  <a:cubicBezTo>
                    <a:pt x="900287" y="1214120"/>
                    <a:pt x="1149861" y="1222697"/>
                    <a:pt x="1398127" y="1203960"/>
                  </a:cubicBezTo>
                  <a:cubicBezTo>
                    <a:pt x="1423455" y="1202048"/>
                    <a:pt x="1438418" y="1173003"/>
                    <a:pt x="1459087" y="1158240"/>
                  </a:cubicBezTo>
                  <a:cubicBezTo>
                    <a:pt x="1510788" y="1121311"/>
                    <a:pt x="1493908" y="1131393"/>
                    <a:pt x="1550527" y="1112520"/>
                  </a:cubicBezTo>
                  <a:cubicBezTo>
                    <a:pt x="1560687" y="1097280"/>
                    <a:pt x="1568055" y="1079752"/>
                    <a:pt x="1581007" y="1066800"/>
                  </a:cubicBezTo>
                  <a:cubicBezTo>
                    <a:pt x="1593959" y="1053848"/>
                    <a:pt x="1615001" y="1050391"/>
                    <a:pt x="1626727" y="1036320"/>
                  </a:cubicBezTo>
                  <a:cubicBezTo>
                    <a:pt x="1641271" y="1018867"/>
                    <a:pt x="1645935" y="995085"/>
                    <a:pt x="1657207" y="975360"/>
                  </a:cubicBezTo>
                  <a:cubicBezTo>
                    <a:pt x="1666294" y="959457"/>
                    <a:pt x="1675767" y="943547"/>
                    <a:pt x="1687687" y="929640"/>
                  </a:cubicBezTo>
                  <a:cubicBezTo>
                    <a:pt x="1706389" y="907821"/>
                    <a:pt x="1731405" y="891669"/>
                    <a:pt x="1748647" y="868680"/>
                  </a:cubicBezTo>
                  <a:cubicBezTo>
                    <a:pt x="1762278" y="850505"/>
                    <a:pt x="1763063" y="823784"/>
                    <a:pt x="1779127" y="807720"/>
                  </a:cubicBezTo>
                  <a:cubicBezTo>
                    <a:pt x="1805030" y="781817"/>
                    <a:pt x="1870567" y="746760"/>
                    <a:pt x="1870567" y="746760"/>
                  </a:cubicBezTo>
                  <a:cubicBezTo>
                    <a:pt x="1865487" y="701040"/>
                    <a:pt x="1871841" y="652535"/>
                    <a:pt x="1855327" y="609600"/>
                  </a:cubicBezTo>
                  <a:cubicBezTo>
                    <a:pt x="1845011" y="582779"/>
                    <a:pt x="1813069" y="570459"/>
                    <a:pt x="1794367" y="548640"/>
                  </a:cubicBezTo>
                  <a:cubicBezTo>
                    <a:pt x="1726634" y="469618"/>
                    <a:pt x="1806220" y="531142"/>
                    <a:pt x="1718167" y="472440"/>
                  </a:cubicBezTo>
                  <a:cubicBezTo>
                    <a:pt x="1697040" y="444270"/>
                    <a:pt x="1658567" y="386987"/>
                    <a:pt x="1626727" y="365760"/>
                  </a:cubicBezTo>
                  <a:cubicBezTo>
                    <a:pt x="1606643" y="352371"/>
                    <a:pt x="1515798" y="337478"/>
                    <a:pt x="1504807" y="335280"/>
                  </a:cubicBezTo>
                  <a:cubicBezTo>
                    <a:pt x="1352407" y="340360"/>
                    <a:pt x="1200092" y="350520"/>
                    <a:pt x="1047607" y="350520"/>
                  </a:cubicBezTo>
                  <a:cubicBezTo>
                    <a:pt x="560526" y="350520"/>
                    <a:pt x="688992" y="388462"/>
                    <a:pt x="483727" y="320040"/>
                  </a:cubicBezTo>
                  <a:cubicBezTo>
                    <a:pt x="432670" y="286002"/>
                    <a:pt x="350230" y="232263"/>
                    <a:pt x="316087" y="198120"/>
                  </a:cubicBezTo>
                  <a:lnTo>
                    <a:pt x="270367" y="152400"/>
                  </a:lnTo>
                  <a:cubicBezTo>
                    <a:pt x="277784" y="141274"/>
                    <a:pt x="323098" y="81992"/>
                    <a:pt x="316087" y="60960"/>
                  </a:cubicBezTo>
                  <a:cubicBezTo>
                    <a:pt x="309271" y="40513"/>
                    <a:pt x="285607" y="30480"/>
                    <a:pt x="270367" y="15240"/>
                  </a:cubicBezTo>
                  <a:lnTo>
                    <a:pt x="255127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/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</a:endParaRPr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3995936" y="3861048"/>
              <a:ext cx="2016224" cy="1092944"/>
            </a:xfrm>
            <a:custGeom>
              <a:avLst/>
              <a:gdLst>
                <a:gd name="connsiteX0" fmla="*/ 82170 w 1044527"/>
                <a:gd name="connsiteY0" fmla="*/ 259925 h 924621"/>
                <a:gd name="connsiteX1" fmla="*/ 82170 w 1044527"/>
                <a:gd name="connsiteY1" fmla="*/ 259925 h 924621"/>
                <a:gd name="connsiteX2" fmla="*/ 21210 w 1044527"/>
                <a:gd name="connsiteY2" fmla="*/ 381845 h 924621"/>
                <a:gd name="connsiteX3" fmla="*/ 97410 w 1044527"/>
                <a:gd name="connsiteY3" fmla="*/ 564725 h 924621"/>
                <a:gd name="connsiteX4" fmla="*/ 112650 w 1044527"/>
                <a:gd name="connsiteY4" fmla="*/ 610445 h 924621"/>
                <a:gd name="connsiteX5" fmla="*/ 265050 w 1044527"/>
                <a:gd name="connsiteY5" fmla="*/ 762845 h 924621"/>
                <a:gd name="connsiteX6" fmla="*/ 310770 w 1044527"/>
                <a:gd name="connsiteY6" fmla="*/ 808565 h 924621"/>
                <a:gd name="connsiteX7" fmla="*/ 920370 w 1044527"/>
                <a:gd name="connsiteY7" fmla="*/ 793325 h 924621"/>
                <a:gd name="connsiteX8" fmla="*/ 905130 w 1044527"/>
                <a:gd name="connsiteY8" fmla="*/ 305645 h 924621"/>
                <a:gd name="connsiteX9" fmla="*/ 859410 w 1044527"/>
                <a:gd name="connsiteY9" fmla="*/ 198965 h 924621"/>
                <a:gd name="connsiteX10" fmla="*/ 813690 w 1044527"/>
                <a:gd name="connsiteY10" fmla="*/ 153245 h 924621"/>
                <a:gd name="connsiteX11" fmla="*/ 661290 w 1044527"/>
                <a:gd name="connsiteY11" fmla="*/ 61805 h 924621"/>
                <a:gd name="connsiteX12" fmla="*/ 600330 w 1044527"/>
                <a:gd name="connsiteY12" fmla="*/ 46565 h 924621"/>
                <a:gd name="connsiteX13" fmla="*/ 508890 w 1044527"/>
                <a:gd name="connsiteY13" fmla="*/ 16085 h 924621"/>
                <a:gd name="connsiteX14" fmla="*/ 173610 w 1044527"/>
                <a:gd name="connsiteY14" fmla="*/ 31325 h 924621"/>
                <a:gd name="connsiteX15" fmla="*/ 127890 w 1044527"/>
                <a:gd name="connsiteY15" fmla="*/ 198965 h 924621"/>
                <a:gd name="connsiteX16" fmla="*/ 51690 w 1044527"/>
                <a:gd name="connsiteY16" fmla="*/ 275165 h 924621"/>
                <a:gd name="connsiteX17" fmla="*/ 51690 w 1044527"/>
                <a:gd name="connsiteY17" fmla="*/ 305645 h 924621"/>
                <a:gd name="connsiteX18" fmla="*/ 36450 w 1044527"/>
                <a:gd name="connsiteY18" fmla="*/ 290405 h 924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4527" h="924621">
                  <a:moveTo>
                    <a:pt x="82170" y="259925"/>
                  </a:moveTo>
                  <a:lnTo>
                    <a:pt x="82170" y="259925"/>
                  </a:lnTo>
                  <a:cubicBezTo>
                    <a:pt x="61850" y="300565"/>
                    <a:pt x="30730" y="337417"/>
                    <a:pt x="21210" y="381845"/>
                  </a:cubicBezTo>
                  <a:cubicBezTo>
                    <a:pt x="0" y="480823"/>
                    <a:pt x="69660" y="481475"/>
                    <a:pt x="97410" y="564725"/>
                  </a:cubicBezTo>
                  <a:cubicBezTo>
                    <a:pt x="102490" y="579965"/>
                    <a:pt x="102273" y="598182"/>
                    <a:pt x="112650" y="610445"/>
                  </a:cubicBezTo>
                  <a:cubicBezTo>
                    <a:pt x="159056" y="665288"/>
                    <a:pt x="214250" y="712045"/>
                    <a:pt x="265050" y="762845"/>
                  </a:cubicBezTo>
                  <a:lnTo>
                    <a:pt x="310770" y="808565"/>
                  </a:lnTo>
                  <a:cubicBezTo>
                    <a:pt x="513970" y="803485"/>
                    <a:pt x="765201" y="924621"/>
                    <a:pt x="920370" y="793325"/>
                  </a:cubicBezTo>
                  <a:cubicBezTo>
                    <a:pt x="1044527" y="688269"/>
                    <a:pt x="914152" y="468034"/>
                    <a:pt x="905130" y="305645"/>
                  </a:cubicBezTo>
                  <a:cubicBezTo>
                    <a:pt x="902709" y="262072"/>
                    <a:pt x="886414" y="231369"/>
                    <a:pt x="859410" y="198965"/>
                  </a:cubicBezTo>
                  <a:cubicBezTo>
                    <a:pt x="845612" y="182408"/>
                    <a:pt x="830703" y="166477"/>
                    <a:pt x="813690" y="153245"/>
                  </a:cubicBezTo>
                  <a:cubicBezTo>
                    <a:pt x="780688" y="127577"/>
                    <a:pt x="707050" y="78965"/>
                    <a:pt x="661290" y="61805"/>
                  </a:cubicBezTo>
                  <a:cubicBezTo>
                    <a:pt x="641678" y="54451"/>
                    <a:pt x="620392" y="52584"/>
                    <a:pt x="600330" y="46565"/>
                  </a:cubicBezTo>
                  <a:cubicBezTo>
                    <a:pt x="569556" y="37333"/>
                    <a:pt x="508890" y="16085"/>
                    <a:pt x="508890" y="16085"/>
                  </a:cubicBezTo>
                  <a:cubicBezTo>
                    <a:pt x="397130" y="21165"/>
                    <a:pt x="281010" y="0"/>
                    <a:pt x="173610" y="31325"/>
                  </a:cubicBezTo>
                  <a:cubicBezTo>
                    <a:pt x="152788" y="37398"/>
                    <a:pt x="135040" y="179897"/>
                    <a:pt x="127890" y="198965"/>
                  </a:cubicBezTo>
                  <a:cubicBezTo>
                    <a:pt x="92330" y="293792"/>
                    <a:pt x="107570" y="200658"/>
                    <a:pt x="51690" y="275165"/>
                  </a:cubicBezTo>
                  <a:cubicBezTo>
                    <a:pt x="45594" y="283293"/>
                    <a:pt x="51690" y="295485"/>
                    <a:pt x="51690" y="305645"/>
                  </a:cubicBezTo>
                  <a:lnTo>
                    <a:pt x="36450" y="290405"/>
                  </a:lnTo>
                </a:path>
              </a:pathLst>
            </a:custGeom>
            <a:solidFill>
              <a:srgbClr val="00CC00"/>
            </a:solidFill>
            <a:ln/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6804248" y="764704"/>
              <a:ext cx="1842013" cy="1185312"/>
            </a:xfrm>
            <a:custGeom>
              <a:avLst/>
              <a:gdLst>
                <a:gd name="connsiteX0" fmla="*/ 28453 w 1842013"/>
                <a:gd name="connsiteY0" fmla="*/ 45720 h 838200"/>
                <a:gd name="connsiteX1" fmla="*/ 28453 w 1842013"/>
                <a:gd name="connsiteY1" fmla="*/ 45720 h 838200"/>
                <a:gd name="connsiteX2" fmla="*/ 28453 w 1842013"/>
                <a:gd name="connsiteY2" fmla="*/ 472440 h 838200"/>
                <a:gd name="connsiteX3" fmla="*/ 89413 w 1842013"/>
                <a:gd name="connsiteY3" fmla="*/ 579120 h 838200"/>
                <a:gd name="connsiteX4" fmla="*/ 165613 w 1842013"/>
                <a:gd name="connsiteY4" fmla="*/ 701040 h 838200"/>
                <a:gd name="connsiteX5" fmla="*/ 196093 w 1842013"/>
                <a:gd name="connsiteY5" fmla="*/ 746760 h 838200"/>
                <a:gd name="connsiteX6" fmla="*/ 241813 w 1842013"/>
                <a:gd name="connsiteY6" fmla="*/ 777240 h 838200"/>
                <a:gd name="connsiteX7" fmla="*/ 318013 w 1842013"/>
                <a:gd name="connsiteY7" fmla="*/ 838200 h 838200"/>
                <a:gd name="connsiteX8" fmla="*/ 851413 w 1842013"/>
                <a:gd name="connsiteY8" fmla="*/ 822960 h 838200"/>
                <a:gd name="connsiteX9" fmla="*/ 897133 w 1842013"/>
                <a:gd name="connsiteY9" fmla="*/ 792480 h 838200"/>
                <a:gd name="connsiteX10" fmla="*/ 958093 w 1842013"/>
                <a:gd name="connsiteY10" fmla="*/ 670560 h 838200"/>
                <a:gd name="connsiteX11" fmla="*/ 1003813 w 1842013"/>
                <a:gd name="connsiteY11" fmla="*/ 624840 h 838200"/>
                <a:gd name="connsiteX12" fmla="*/ 1019053 w 1842013"/>
                <a:gd name="connsiteY12" fmla="*/ 548640 h 838200"/>
                <a:gd name="connsiteX13" fmla="*/ 1064773 w 1842013"/>
                <a:gd name="connsiteY13" fmla="*/ 502920 h 838200"/>
                <a:gd name="connsiteX14" fmla="*/ 1720093 w 1842013"/>
                <a:gd name="connsiteY14" fmla="*/ 487680 h 838200"/>
                <a:gd name="connsiteX15" fmla="*/ 1842013 w 1842013"/>
                <a:gd name="connsiteY15" fmla="*/ 350520 h 838200"/>
                <a:gd name="connsiteX16" fmla="*/ 1826773 w 1842013"/>
                <a:gd name="connsiteY16" fmla="*/ 304800 h 838200"/>
                <a:gd name="connsiteX17" fmla="*/ 1811533 w 1842013"/>
                <a:gd name="connsiteY17" fmla="*/ 91440 h 838200"/>
                <a:gd name="connsiteX18" fmla="*/ 1765813 w 1842013"/>
                <a:gd name="connsiteY18" fmla="*/ 60960 h 838200"/>
                <a:gd name="connsiteX19" fmla="*/ 1201933 w 1842013"/>
                <a:gd name="connsiteY19" fmla="*/ 76200 h 838200"/>
                <a:gd name="connsiteX20" fmla="*/ 1095253 w 1842013"/>
                <a:gd name="connsiteY20" fmla="*/ 137160 h 838200"/>
                <a:gd name="connsiteX21" fmla="*/ 1034293 w 1842013"/>
                <a:gd name="connsiteY21" fmla="*/ 152400 h 838200"/>
                <a:gd name="connsiteX22" fmla="*/ 439933 w 1842013"/>
                <a:gd name="connsiteY22" fmla="*/ 167640 h 838200"/>
                <a:gd name="connsiteX23" fmla="*/ 348493 w 1842013"/>
                <a:gd name="connsiteY23" fmla="*/ 106680 h 838200"/>
                <a:gd name="connsiteX24" fmla="*/ 226573 w 1842013"/>
                <a:gd name="connsiteY24" fmla="*/ 45720 h 838200"/>
                <a:gd name="connsiteX25" fmla="*/ 135133 w 1842013"/>
                <a:gd name="connsiteY25" fmla="*/ 15240 h 838200"/>
                <a:gd name="connsiteX26" fmla="*/ 89413 w 1842013"/>
                <a:gd name="connsiteY26" fmla="*/ 0 h 838200"/>
                <a:gd name="connsiteX27" fmla="*/ 43693 w 1842013"/>
                <a:gd name="connsiteY27" fmla="*/ 30480 h 838200"/>
                <a:gd name="connsiteX28" fmla="*/ 58933 w 1842013"/>
                <a:gd name="connsiteY28" fmla="*/ 91440 h 838200"/>
                <a:gd name="connsiteX29" fmla="*/ 58933 w 1842013"/>
                <a:gd name="connsiteY29" fmla="*/ 91440 h 838200"/>
                <a:gd name="connsiteX30" fmla="*/ 43693 w 1842013"/>
                <a:gd name="connsiteY30" fmla="*/ 10668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42013" h="838200">
                  <a:moveTo>
                    <a:pt x="28453" y="45720"/>
                  </a:moveTo>
                  <a:lnTo>
                    <a:pt x="28453" y="45720"/>
                  </a:lnTo>
                  <a:cubicBezTo>
                    <a:pt x="14994" y="220688"/>
                    <a:pt x="0" y="292240"/>
                    <a:pt x="28453" y="472440"/>
                  </a:cubicBezTo>
                  <a:cubicBezTo>
                    <a:pt x="33477" y="504259"/>
                    <a:pt x="73458" y="551199"/>
                    <a:pt x="89413" y="579120"/>
                  </a:cubicBezTo>
                  <a:cubicBezTo>
                    <a:pt x="171249" y="722333"/>
                    <a:pt x="61544" y="555344"/>
                    <a:pt x="165613" y="701040"/>
                  </a:cubicBezTo>
                  <a:cubicBezTo>
                    <a:pt x="176259" y="715945"/>
                    <a:pt x="183141" y="733808"/>
                    <a:pt x="196093" y="746760"/>
                  </a:cubicBezTo>
                  <a:cubicBezTo>
                    <a:pt x="209045" y="759712"/>
                    <a:pt x="227160" y="766250"/>
                    <a:pt x="241813" y="777240"/>
                  </a:cubicBezTo>
                  <a:cubicBezTo>
                    <a:pt x="267835" y="796757"/>
                    <a:pt x="292613" y="817880"/>
                    <a:pt x="318013" y="838200"/>
                  </a:cubicBezTo>
                  <a:cubicBezTo>
                    <a:pt x="495813" y="833120"/>
                    <a:pt x="674092" y="836959"/>
                    <a:pt x="851413" y="822960"/>
                  </a:cubicBezTo>
                  <a:cubicBezTo>
                    <a:pt x="869672" y="821518"/>
                    <a:pt x="884181" y="805432"/>
                    <a:pt x="897133" y="792480"/>
                  </a:cubicBezTo>
                  <a:cubicBezTo>
                    <a:pt x="942185" y="747428"/>
                    <a:pt x="921711" y="728771"/>
                    <a:pt x="958093" y="670560"/>
                  </a:cubicBezTo>
                  <a:cubicBezTo>
                    <a:pt x="969516" y="652283"/>
                    <a:pt x="988573" y="640080"/>
                    <a:pt x="1003813" y="624840"/>
                  </a:cubicBezTo>
                  <a:cubicBezTo>
                    <a:pt x="1008893" y="599440"/>
                    <a:pt x="1007469" y="571808"/>
                    <a:pt x="1019053" y="548640"/>
                  </a:cubicBezTo>
                  <a:cubicBezTo>
                    <a:pt x="1028692" y="529363"/>
                    <a:pt x="1043301" y="504787"/>
                    <a:pt x="1064773" y="502920"/>
                  </a:cubicBezTo>
                  <a:cubicBezTo>
                    <a:pt x="1282451" y="483992"/>
                    <a:pt x="1501653" y="492760"/>
                    <a:pt x="1720093" y="487680"/>
                  </a:cubicBezTo>
                  <a:cubicBezTo>
                    <a:pt x="1824485" y="383288"/>
                    <a:pt x="1787623" y="432106"/>
                    <a:pt x="1842013" y="350520"/>
                  </a:cubicBezTo>
                  <a:cubicBezTo>
                    <a:pt x="1836933" y="335280"/>
                    <a:pt x="1828650" y="320754"/>
                    <a:pt x="1826773" y="304800"/>
                  </a:cubicBezTo>
                  <a:cubicBezTo>
                    <a:pt x="1818442" y="233987"/>
                    <a:pt x="1828826" y="160612"/>
                    <a:pt x="1811533" y="91440"/>
                  </a:cubicBezTo>
                  <a:cubicBezTo>
                    <a:pt x="1807091" y="73671"/>
                    <a:pt x="1781053" y="71120"/>
                    <a:pt x="1765813" y="60960"/>
                  </a:cubicBezTo>
                  <a:cubicBezTo>
                    <a:pt x="1577853" y="66040"/>
                    <a:pt x="1389727" y="66810"/>
                    <a:pt x="1201933" y="76200"/>
                  </a:cubicBezTo>
                  <a:cubicBezTo>
                    <a:pt x="1150140" y="78790"/>
                    <a:pt x="1140566" y="114503"/>
                    <a:pt x="1095253" y="137160"/>
                  </a:cubicBezTo>
                  <a:cubicBezTo>
                    <a:pt x="1076519" y="146527"/>
                    <a:pt x="1054613" y="147320"/>
                    <a:pt x="1034293" y="152400"/>
                  </a:cubicBezTo>
                  <a:cubicBezTo>
                    <a:pt x="842942" y="279967"/>
                    <a:pt x="941024" y="227294"/>
                    <a:pt x="439933" y="167640"/>
                  </a:cubicBezTo>
                  <a:cubicBezTo>
                    <a:pt x="403557" y="163310"/>
                    <a:pt x="378973" y="127000"/>
                    <a:pt x="348493" y="106680"/>
                  </a:cubicBezTo>
                  <a:cubicBezTo>
                    <a:pt x="310687" y="81476"/>
                    <a:pt x="267213" y="66040"/>
                    <a:pt x="226573" y="45720"/>
                  </a:cubicBezTo>
                  <a:cubicBezTo>
                    <a:pt x="197836" y="31352"/>
                    <a:pt x="165613" y="25400"/>
                    <a:pt x="135133" y="15240"/>
                  </a:cubicBezTo>
                  <a:lnTo>
                    <a:pt x="89413" y="0"/>
                  </a:lnTo>
                  <a:cubicBezTo>
                    <a:pt x="74173" y="10160"/>
                    <a:pt x="49485" y="13104"/>
                    <a:pt x="43693" y="30480"/>
                  </a:cubicBezTo>
                  <a:cubicBezTo>
                    <a:pt x="37069" y="50351"/>
                    <a:pt x="58933" y="91440"/>
                    <a:pt x="58933" y="91440"/>
                  </a:cubicBezTo>
                  <a:lnTo>
                    <a:pt x="58933" y="91440"/>
                  </a:lnTo>
                  <a:lnTo>
                    <a:pt x="43693" y="106680"/>
                  </a:lnTo>
                </a:path>
              </a:pathLst>
            </a:custGeom>
            <a:solidFill>
              <a:srgbClr val="00B0F0"/>
            </a:solidFill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 rot="5104113">
              <a:off x="730918" y="-315958"/>
              <a:ext cx="1191424" cy="2560320"/>
            </a:xfrm>
            <a:custGeom>
              <a:avLst/>
              <a:gdLst>
                <a:gd name="connsiteX0" fmla="*/ 45720 w 457200"/>
                <a:gd name="connsiteY0" fmla="*/ 1737360 h 2560320"/>
                <a:gd name="connsiteX1" fmla="*/ 0 w 457200"/>
                <a:gd name="connsiteY1" fmla="*/ 1508760 h 2560320"/>
                <a:gd name="connsiteX2" fmla="*/ 15240 w 457200"/>
                <a:gd name="connsiteY2" fmla="*/ 1219200 h 2560320"/>
                <a:gd name="connsiteX3" fmla="*/ 60960 w 457200"/>
                <a:gd name="connsiteY3" fmla="*/ 1097280 h 2560320"/>
                <a:gd name="connsiteX4" fmla="*/ 91440 w 457200"/>
                <a:gd name="connsiteY4" fmla="*/ 990600 h 2560320"/>
                <a:gd name="connsiteX5" fmla="*/ 137160 w 457200"/>
                <a:gd name="connsiteY5" fmla="*/ 899160 h 2560320"/>
                <a:gd name="connsiteX6" fmla="*/ 137160 w 457200"/>
                <a:gd name="connsiteY6" fmla="*/ 411480 h 2560320"/>
                <a:gd name="connsiteX7" fmla="*/ 152400 w 457200"/>
                <a:gd name="connsiteY7" fmla="*/ 335280 h 2560320"/>
                <a:gd name="connsiteX8" fmla="*/ 182880 w 457200"/>
                <a:gd name="connsiteY8" fmla="*/ 289560 h 2560320"/>
                <a:gd name="connsiteX9" fmla="*/ 243840 w 457200"/>
                <a:gd name="connsiteY9" fmla="*/ 198120 h 2560320"/>
                <a:gd name="connsiteX10" fmla="*/ 289560 w 457200"/>
                <a:gd name="connsiteY10" fmla="*/ 106680 h 2560320"/>
                <a:gd name="connsiteX11" fmla="*/ 365760 w 457200"/>
                <a:gd name="connsiteY11" fmla="*/ 0 h 2560320"/>
                <a:gd name="connsiteX12" fmla="*/ 381000 w 457200"/>
                <a:gd name="connsiteY12" fmla="*/ 548640 h 2560320"/>
                <a:gd name="connsiteX13" fmla="*/ 396240 w 457200"/>
                <a:gd name="connsiteY13" fmla="*/ 640080 h 2560320"/>
                <a:gd name="connsiteX14" fmla="*/ 411480 w 457200"/>
                <a:gd name="connsiteY14" fmla="*/ 868680 h 2560320"/>
                <a:gd name="connsiteX15" fmla="*/ 441960 w 457200"/>
                <a:gd name="connsiteY15" fmla="*/ 990600 h 2560320"/>
                <a:gd name="connsiteX16" fmla="*/ 457200 w 457200"/>
                <a:gd name="connsiteY16" fmla="*/ 1203960 h 2560320"/>
                <a:gd name="connsiteX17" fmla="*/ 441960 w 457200"/>
                <a:gd name="connsiteY17" fmla="*/ 1874520 h 2560320"/>
                <a:gd name="connsiteX18" fmla="*/ 426720 w 457200"/>
                <a:gd name="connsiteY18" fmla="*/ 1920240 h 2560320"/>
                <a:gd name="connsiteX19" fmla="*/ 381000 w 457200"/>
                <a:gd name="connsiteY19" fmla="*/ 1965960 h 2560320"/>
                <a:gd name="connsiteX20" fmla="*/ 350520 w 457200"/>
                <a:gd name="connsiteY20" fmla="*/ 2087880 h 2560320"/>
                <a:gd name="connsiteX21" fmla="*/ 320040 w 457200"/>
                <a:gd name="connsiteY21" fmla="*/ 2179320 h 2560320"/>
                <a:gd name="connsiteX22" fmla="*/ 289560 w 457200"/>
                <a:gd name="connsiteY22" fmla="*/ 2225040 h 2560320"/>
                <a:gd name="connsiteX23" fmla="*/ 228600 w 457200"/>
                <a:gd name="connsiteY23" fmla="*/ 2560320 h 2560320"/>
                <a:gd name="connsiteX24" fmla="*/ 121920 w 457200"/>
                <a:gd name="connsiteY24" fmla="*/ 2545080 h 2560320"/>
                <a:gd name="connsiteX25" fmla="*/ 106680 w 457200"/>
                <a:gd name="connsiteY25" fmla="*/ 1783080 h 2560320"/>
                <a:gd name="connsiteX26" fmla="*/ 76200 w 457200"/>
                <a:gd name="connsiteY26" fmla="*/ 1737360 h 2560320"/>
                <a:gd name="connsiteX27" fmla="*/ 45720 w 457200"/>
                <a:gd name="connsiteY27" fmla="*/ 1737360 h 256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57200" h="2560320">
                  <a:moveTo>
                    <a:pt x="45720" y="1737360"/>
                  </a:moveTo>
                  <a:cubicBezTo>
                    <a:pt x="33020" y="1699260"/>
                    <a:pt x="34783" y="1613109"/>
                    <a:pt x="0" y="1508760"/>
                  </a:cubicBezTo>
                  <a:cubicBezTo>
                    <a:pt x="5080" y="1412240"/>
                    <a:pt x="6867" y="1315490"/>
                    <a:pt x="15240" y="1219200"/>
                  </a:cubicBezTo>
                  <a:cubicBezTo>
                    <a:pt x="21145" y="1151296"/>
                    <a:pt x="37215" y="1160600"/>
                    <a:pt x="60960" y="1097280"/>
                  </a:cubicBezTo>
                  <a:cubicBezTo>
                    <a:pt x="75609" y="1058217"/>
                    <a:pt x="73018" y="1027444"/>
                    <a:pt x="91440" y="990600"/>
                  </a:cubicBezTo>
                  <a:cubicBezTo>
                    <a:pt x="150526" y="872427"/>
                    <a:pt x="98854" y="1014078"/>
                    <a:pt x="137160" y="899160"/>
                  </a:cubicBezTo>
                  <a:cubicBezTo>
                    <a:pt x="118099" y="651370"/>
                    <a:pt x="113197" y="699038"/>
                    <a:pt x="137160" y="411480"/>
                  </a:cubicBezTo>
                  <a:cubicBezTo>
                    <a:pt x="139311" y="385666"/>
                    <a:pt x="143305" y="359534"/>
                    <a:pt x="152400" y="335280"/>
                  </a:cubicBezTo>
                  <a:cubicBezTo>
                    <a:pt x="158831" y="318130"/>
                    <a:pt x="174689" y="305943"/>
                    <a:pt x="182880" y="289560"/>
                  </a:cubicBezTo>
                  <a:cubicBezTo>
                    <a:pt x="243141" y="169038"/>
                    <a:pt x="135503" y="328125"/>
                    <a:pt x="243840" y="198120"/>
                  </a:cubicBezTo>
                  <a:cubicBezTo>
                    <a:pt x="298435" y="132606"/>
                    <a:pt x="255193" y="175413"/>
                    <a:pt x="289560" y="106680"/>
                  </a:cubicBezTo>
                  <a:cubicBezTo>
                    <a:pt x="300702" y="84395"/>
                    <a:pt x="355405" y="13806"/>
                    <a:pt x="365760" y="0"/>
                  </a:cubicBezTo>
                  <a:cubicBezTo>
                    <a:pt x="370840" y="182880"/>
                    <a:pt x="372298" y="365897"/>
                    <a:pt x="381000" y="548640"/>
                  </a:cubicBezTo>
                  <a:cubicBezTo>
                    <a:pt x="382470" y="579505"/>
                    <a:pt x="393310" y="609319"/>
                    <a:pt x="396240" y="640080"/>
                  </a:cubicBezTo>
                  <a:cubicBezTo>
                    <a:pt x="403480" y="716105"/>
                    <a:pt x="401602" y="792952"/>
                    <a:pt x="411480" y="868680"/>
                  </a:cubicBezTo>
                  <a:cubicBezTo>
                    <a:pt x="416898" y="910219"/>
                    <a:pt x="441960" y="990600"/>
                    <a:pt x="441960" y="990600"/>
                  </a:cubicBezTo>
                  <a:cubicBezTo>
                    <a:pt x="447040" y="1061720"/>
                    <a:pt x="457200" y="1132659"/>
                    <a:pt x="457200" y="1203960"/>
                  </a:cubicBezTo>
                  <a:cubicBezTo>
                    <a:pt x="457200" y="1427538"/>
                    <a:pt x="451465" y="1651144"/>
                    <a:pt x="441960" y="1874520"/>
                  </a:cubicBezTo>
                  <a:cubicBezTo>
                    <a:pt x="441277" y="1890570"/>
                    <a:pt x="435631" y="1906874"/>
                    <a:pt x="426720" y="1920240"/>
                  </a:cubicBezTo>
                  <a:cubicBezTo>
                    <a:pt x="414765" y="1938173"/>
                    <a:pt x="396240" y="1950720"/>
                    <a:pt x="381000" y="1965960"/>
                  </a:cubicBezTo>
                  <a:cubicBezTo>
                    <a:pt x="334758" y="2104686"/>
                    <a:pt x="405691" y="1885585"/>
                    <a:pt x="350520" y="2087880"/>
                  </a:cubicBezTo>
                  <a:cubicBezTo>
                    <a:pt x="342066" y="2118877"/>
                    <a:pt x="337862" y="2152587"/>
                    <a:pt x="320040" y="2179320"/>
                  </a:cubicBezTo>
                  <a:lnTo>
                    <a:pt x="289560" y="2225040"/>
                  </a:lnTo>
                  <a:cubicBezTo>
                    <a:pt x="289073" y="2235270"/>
                    <a:pt x="373306" y="2560320"/>
                    <a:pt x="228600" y="2560320"/>
                  </a:cubicBezTo>
                  <a:cubicBezTo>
                    <a:pt x="192679" y="2560320"/>
                    <a:pt x="157480" y="2550160"/>
                    <a:pt x="121920" y="2545080"/>
                  </a:cubicBezTo>
                  <a:cubicBezTo>
                    <a:pt x="116840" y="2291080"/>
                    <a:pt x="121037" y="2036725"/>
                    <a:pt x="106680" y="1783080"/>
                  </a:cubicBezTo>
                  <a:cubicBezTo>
                    <a:pt x="105645" y="1764793"/>
                    <a:pt x="89152" y="1750312"/>
                    <a:pt x="76200" y="1737360"/>
                  </a:cubicBezTo>
                  <a:cubicBezTo>
                    <a:pt x="63248" y="1724408"/>
                    <a:pt x="58420" y="1775460"/>
                    <a:pt x="45720" y="1737360"/>
                  </a:cubicBezTo>
                  <a:close/>
                </a:path>
              </a:pathLst>
            </a:custGeom>
            <a:ln/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63500" dist="25400" dir="14700000" algn="t" rotWithShape="0">
                <a:srgbClr val="000000">
                  <a:alpha val="50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7452320" y="2348880"/>
              <a:ext cx="1282864" cy="1703158"/>
            </a:xfrm>
            <a:custGeom>
              <a:avLst/>
              <a:gdLst>
                <a:gd name="connsiteX0" fmla="*/ 206468 w 1075148"/>
                <a:gd name="connsiteY0" fmla="*/ 277846 h 1453376"/>
                <a:gd name="connsiteX1" fmla="*/ 206468 w 1075148"/>
                <a:gd name="connsiteY1" fmla="*/ 277846 h 1453376"/>
                <a:gd name="connsiteX2" fmla="*/ 358868 w 1075148"/>
                <a:gd name="connsiteY2" fmla="*/ 125446 h 1453376"/>
                <a:gd name="connsiteX3" fmla="*/ 404588 w 1075148"/>
                <a:gd name="connsiteY3" fmla="*/ 79726 h 1453376"/>
                <a:gd name="connsiteX4" fmla="*/ 435068 w 1075148"/>
                <a:gd name="connsiteY4" fmla="*/ 34006 h 1453376"/>
                <a:gd name="connsiteX5" fmla="*/ 541748 w 1075148"/>
                <a:gd name="connsiteY5" fmla="*/ 3526 h 1453376"/>
                <a:gd name="connsiteX6" fmla="*/ 800828 w 1075148"/>
                <a:gd name="connsiteY6" fmla="*/ 18766 h 1453376"/>
                <a:gd name="connsiteX7" fmla="*/ 816068 w 1075148"/>
                <a:gd name="connsiteY7" fmla="*/ 64486 h 1453376"/>
                <a:gd name="connsiteX8" fmla="*/ 831308 w 1075148"/>
                <a:gd name="connsiteY8" fmla="*/ 354046 h 1453376"/>
                <a:gd name="connsiteX9" fmla="*/ 846548 w 1075148"/>
                <a:gd name="connsiteY9" fmla="*/ 582646 h 1453376"/>
                <a:gd name="connsiteX10" fmla="*/ 861788 w 1075148"/>
                <a:gd name="connsiteY10" fmla="*/ 628366 h 1453376"/>
                <a:gd name="connsiteX11" fmla="*/ 907508 w 1075148"/>
                <a:gd name="connsiteY11" fmla="*/ 674086 h 1453376"/>
                <a:gd name="connsiteX12" fmla="*/ 968468 w 1075148"/>
                <a:gd name="connsiteY12" fmla="*/ 765526 h 1453376"/>
                <a:gd name="connsiteX13" fmla="*/ 1029428 w 1075148"/>
                <a:gd name="connsiteY13" fmla="*/ 841726 h 1453376"/>
                <a:gd name="connsiteX14" fmla="*/ 1075148 w 1075148"/>
                <a:gd name="connsiteY14" fmla="*/ 933166 h 1453376"/>
                <a:gd name="connsiteX15" fmla="*/ 1059908 w 1075148"/>
                <a:gd name="connsiteY15" fmla="*/ 978886 h 1453376"/>
                <a:gd name="connsiteX16" fmla="*/ 1044668 w 1075148"/>
                <a:gd name="connsiteY16" fmla="*/ 1039846 h 1453376"/>
                <a:gd name="connsiteX17" fmla="*/ 998948 w 1075148"/>
                <a:gd name="connsiteY17" fmla="*/ 1207486 h 1453376"/>
                <a:gd name="connsiteX18" fmla="*/ 968468 w 1075148"/>
                <a:gd name="connsiteY18" fmla="*/ 1253206 h 1453376"/>
                <a:gd name="connsiteX19" fmla="*/ 937988 w 1075148"/>
                <a:gd name="connsiteY19" fmla="*/ 1314166 h 1453376"/>
                <a:gd name="connsiteX20" fmla="*/ 892268 w 1075148"/>
                <a:gd name="connsiteY20" fmla="*/ 1344646 h 1453376"/>
                <a:gd name="connsiteX21" fmla="*/ 816068 w 1075148"/>
                <a:gd name="connsiteY21" fmla="*/ 1451326 h 1453376"/>
                <a:gd name="connsiteX22" fmla="*/ 526508 w 1075148"/>
                <a:gd name="connsiteY22" fmla="*/ 1436086 h 1453376"/>
                <a:gd name="connsiteX23" fmla="*/ 480788 w 1075148"/>
                <a:gd name="connsiteY23" fmla="*/ 1390366 h 1453376"/>
                <a:gd name="connsiteX24" fmla="*/ 496028 w 1075148"/>
                <a:gd name="connsiteY24" fmla="*/ 1283686 h 1453376"/>
                <a:gd name="connsiteX25" fmla="*/ 480788 w 1075148"/>
                <a:gd name="connsiteY25" fmla="*/ 1177006 h 1453376"/>
                <a:gd name="connsiteX26" fmla="*/ 374108 w 1075148"/>
                <a:gd name="connsiteY26" fmla="*/ 1116046 h 1453376"/>
                <a:gd name="connsiteX27" fmla="*/ 282668 w 1075148"/>
                <a:gd name="connsiteY27" fmla="*/ 1085566 h 1453376"/>
                <a:gd name="connsiteX28" fmla="*/ 160748 w 1075148"/>
                <a:gd name="connsiteY28" fmla="*/ 1039846 h 1453376"/>
                <a:gd name="connsiteX29" fmla="*/ 23588 w 1075148"/>
                <a:gd name="connsiteY29" fmla="*/ 1009366 h 1453376"/>
                <a:gd name="connsiteX30" fmla="*/ 23588 w 1075148"/>
                <a:gd name="connsiteY30" fmla="*/ 750286 h 1453376"/>
                <a:gd name="connsiteX31" fmla="*/ 38828 w 1075148"/>
                <a:gd name="connsiteY31" fmla="*/ 704566 h 1453376"/>
                <a:gd name="connsiteX32" fmla="*/ 175988 w 1075148"/>
                <a:gd name="connsiteY32" fmla="*/ 582646 h 1453376"/>
                <a:gd name="connsiteX33" fmla="*/ 221708 w 1075148"/>
                <a:gd name="connsiteY33" fmla="*/ 491206 h 1453376"/>
                <a:gd name="connsiteX34" fmla="*/ 206468 w 1075148"/>
                <a:gd name="connsiteY34" fmla="*/ 277846 h 145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075148" h="1453376">
                  <a:moveTo>
                    <a:pt x="206468" y="277846"/>
                  </a:moveTo>
                  <a:lnTo>
                    <a:pt x="206468" y="277846"/>
                  </a:lnTo>
                  <a:lnTo>
                    <a:pt x="358868" y="125446"/>
                  </a:lnTo>
                  <a:cubicBezTo>
                    <a:pt x="374108" y="110206"/>
                    <a:pt x="392633" y="97659"/>
                    <a:pt x="404588" y="79726"/>
                  </a:cubicBezTo>
                  <a:cubicBezTo>
                    <a:pt x="414748" y="64486"/>
                    <a:pt x="420765" y="45448"/>
                    <a:pt x="435068" y="34006"/>
                  </a:cubicBezTo>
                  <a:cubicBezTo>
                    <a:pt x="445006" y="26056"/>
                    <a:pt x="537765" y="4522"/>
                    <a:pt x="541748" y="3526"/>
                  </a:cubicBezTo>
                  <a:cubicBezTo>
                    <a:pt x="628108" y="8606"/>
                    <a:pt x="716379" y="0"/>
                    <a:pt x="800828" y="18766"/>
                  </a:cubicBezTo>
                  <a:cubicBezTo>
                    <a:pt x="816510" y="22251"/>
                    <a:pt x="814614" y="48488"/>
                    <a:pt x="816068" y="64486"/>
                  </a:cubicBezTo>
                  <a:cubicBezTo>
                    <a:pt x="824819" y="160743"/>
                    <a:pt x="825632" y="257559"/>
                    <a:pt x="831308" y="354046"/>
                  </a:cubicBezTo>
                  <a:cubicBezTo>
                    <a:pt x="835793" y="430283"/>
                    <a:pt x="838114" y="506744"/>
                    <a:pt x="846548" y="582646"/>
                  </a:cubicBezTo>
                  <a:cubicBezTo>
                    <a:pt x="848322" y="598612"/>
                    <a:pt x="852877" y="615000"/>
                    <a:pt x="861788" y="628366"/>
                  </a:cubicBezTo>
                  <a:cubicBezTo>
                    <a:pt x="873743" y="646299"/>
                    <a:pt x="892268" y="658846"/>
                    <a:pt x="907508" y="674086"/>
                  </a:cubicBezTo>
                  <a:cubicBezTo>
                    <a:pt x="943745" y="782797"/>
                    <a:pt x="892362" y="651368"/>
                    <a:pt x="968468" y="765526"/>
                  </a:cubicBezTo>
                  <a:cubicBezTo>
                    <a:pt x="1027358" y="853861"/>
                    <a:pt x="927177" y="773559"/>
                    <a:pt x="1029428" y="841726"/>
                  </a:cubicBezTo>
                  <a:cubicBezTo>
                    <a:pt x="1044839" y="864842"/>
                    <a:pt x="1075148" y="901618"/>
                    <a:pt x="1075148" y="933166"/>
                  </a:cubicBezTo>
                  <a:cubicBezTo>
                    <a:pt x="1075148" y="949230"/>
                    <a:pt x="1064321" y="963440"/>
                    <a:pt x="1059908" y="978886"/>
                  </a:cubicBezTo>
                  <a:cubicBezTo>
                    <a:pt x="1054154" y="999025"/>
                    <a:pt x="1049212" y="1019399"/>
                    <a:pt x="1044668" y="1039846"/>
                  </a:cubicBezTo>
                  <a:cubicBezTo>
                    <a:pt x="1035126" y="1082786"/>
                    <a:pt x="1022737" y="1171803"/>
                    <a:pt x="998948" y="1207486"/>
                  </a:cubicBezTo>
                  <a:cubicBezTo>
                    <a:pt x="988788" y="1222726"/>
                    <a:pt x="977555" y="1237303"/>
                    <a:pt x="968468" y="1253206"/>
                  </a:cubicBezTo>
                  <a:cubicBezTo>
                    <a:pt x="957196" y="1272931"/>
                    <a:pt x="952532" y="1296713"/>
                    <a:pt x="937988" y="1314166"/>
                  </a:cubicBezTo>
                  <a:cubicBezTo>
                    <a:pt x="926262" y="1328237"/>
                    <a:pt x="906339" y="1332920"/>
                    <a:pt x="892268" y="1344646"/>
                  </a:cubicBezTo>
                  <a:cubicBezTo>
                    <a:pt x="839310" y="1388778"/>
                    <a:pt x="846883" y="1389696"/>
                    <a:pt x="816068" y="1451326"/>
                  </a:cubicBezTo>
                  <a:cubicBezTo>
                    <a:pt x="719548" y="1446246"/>
                    <a:pt x="621603" y="1453376"/>
                    <a:pt x="526508" y="1436086"/>
                  </a:cubicBezTo>
                  <a:cubicBezTo>
                    <a:pt x="505303" y="1432231"/>
                    <a:pt x="485015" y="1411500"/>
                    <a:pt x="480788" y="1390366"/>
                  </a:cubicBezTo>
                  <a:cubicBezTo>
                    <a:pt x="473743" y="1355143"/>
                    <a:pt x="490948" y="1319246"/>
                    <a:pt x="496028" y="1283686"/>
                  </a:cubicBezTo>
                  <a:cubicBezTo>
                    <a:pt x="490948" y="1248126"/>
                    <a:pt x="495377" y="1209831"/>
                    <a:pt x="480788" y="1177006"/>
                  </a:cubicBezTo>
                  <a:cubicBezTo>
                    <a:pt x="474844" y="1163631"/>
                    <a:pt x="378669" y="1117870"/>
                    <a:pt x="374108" y="1116046"/>
                  </a:cubicBezTo>
                  <a:cubicBezTo>
                    <a:pt x="344277" y="1104114"/>
                    <a:pt x="313148" y="1095726"/>
                    <a:pt x="282668" y="1085566"/>
                  </a:cubicBezTo>
                  <a:cubicBezTo>
                    <a:pt x="186045" y="1053358"/>
                    <a:pt x="235655" y="1061248"/>
                    <a:pt x="160748" y="1039846"/>
                  </a:cubicBezTo>
                  <a:cubicBezTo>
                    <a:pt x="110529" y="1025498"/>
                    <a:pt x="75966" y="1019842"/>
                    <a:pt x="23588" y="1009366"/>
                  </a:cubicBezTo>
                  <a:cubicBezTo>
                    <a:pt x="2180" y="880918"/>
                    <a:pt x="0" y="915399"/>
                    <a:pt x="23588" y="750286"/>
                  </a:cubicBezTo>
                  <a:cubicBezTo>
                    <a:pt x="25860" y="734383"/>
                    <a:pt x="28965" y="717246"/>
                    <a:pt x="38828" y="704566"/>
                  </a:cubicBezTo>
                  <a:cubicBezTo>
                    <a:pt x="95039" y="632295"/>
                    <a:pt x="114875" y="623388"/>
                    <a:pt x="175988" y="582646"/>
                  </a:cubicBezTo>
                  <a:cubicBezTo>
                    <a:pt x="191399" y="559530"/>
                    <a:pt x="221708" y="522754"/>
                    <a:pt x="221708" y="491206"/>
                  </a:cubicBezTo>
                  <a:cubicBezTo>
                    <a:pt x="221708" y="424971"/>
                    <a:pt x="206468" y="293086"/>
                    <a:pt x="206468" y="277846"/>
                  </a:cubicBezTo>
                  <a:close/>
                </a:path>
              </a:pathLst>
            </a:custGeom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63500" dist="25400" dir="14700000" algn="t" rotWithShape="0">
                <a:srgbClr val="000000">
                  <a:alpha val="50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7162800" y="4238017"/>
              <a:ext cx="1729680" cy="1969472"/>
            </a:xfrm>
            <a:custGeom>
              <a:avLst/>
              <a:gdLst>
                <a:gd name="connsiteX0" fmla="*/ 152400 w 1317612"/>
                <a:gd name="connsiteY0" fmla="*/ 1339823 h 1969472"/>
                <a:gd name="connsiteX1" fmla="*/ 152400 w 1317612"/>
                <a:gd name="connsiteY1" fmla="*/ 1339823 h 1969472"/>
                <a:gd name="connsiteX2" fmla="*/ 106680 w 1317612"/>
                <a:gd name="connsiteY2" fmla="*/ 1217903 h 1969472"/>
                <a:gd name="connsiteX3" fmla="*/ 152400 w 1317612"/>
                <a:gd name="connsiteY3" fmla="*/ 1019783 h 1969472"/>
                <a:gd name="connsiteX4" fmla="*/ 167640 w 1317612"/>
                <a:gd name="connsiteY4" fmla="*/ 974063 h 1969472"/>
                <a:gd name="connsiteX5" fmla="*/ 274320 w 1317612"/>
                <a:gd name="connsiteY5" fmla="*/ 836903 h 1969472"/>
                <a:gd name="connsiteX6" fmla="*/ 320040 w 1317612"/>
                <a:gd name="connsiteY6" fmla="*/ 806423 h 1969472"/>
                <a:gd name="connsiteX7" fmla="*/ 365760 w 1317612"/>
                <a:gd name="connsiteY7" fmla="*/ 760703 h 1969472"/>
                <a:gd name="connsiteX8" fmla="*/ 396240 w 1317612"/>
                <a:gd name="connsiteY8" fmla="*/ 714983 h 1969472"/>
                <a:gd name="connsiteX9" fmla="*/ 533400 w 1317612"/>
                <a:gd name="connsiteY9" fmla="*/ 638783 h 1969472"/>
                <a:gd name="connsiteX10" fmla="*/ 670560 w 1317612"/>
                <a:gd name="connsiteY10" fmla="*/ 516863 h 1969472"/>
                <a:gd name="connsiteX11" fmla="*/ 701040 w 1317612"/>
                <a:gd name="connsiteY11" fmla="*/ 471143 h 1969472"/>
                <a:gd name="connsiteX12" fmla="*/ 716280 w 1317612"/>
                <a:gd name="connsiteY12" fmla="*/ 425423 h 1969472"/>
                <a:gd name="connsiteX13" fmla="*/ 762000 w 1317612"/>
                <a:gd name="connsiteY13" fmla="*/ 379703 h 1969472"/>
                <a:gd name="connsiteX14" fmla="*/ 807720 w 1317612"/>
                <a:gd name="connsiteY14" fmla="*/ 364463 h 1969472"/>
                <a:gd name="connsiteX15" fmla="*/ 960120 w 1317612"/>
                <a:gd name="connsiteY15" fmla="*/ 349223 h 1969472"/>
                <a:gd name="connsiteX16" fmla="*/ 1005840 w 1317612"/>
                <a:gd name="connsiteY16" fmla="*/ 303503 h 1969472"/>
                <a:gd name="connsiteX17" fmla="*/ 1097280 w 1317612"/>
                <a:gd name="connsiteY17" fmla="*/ 242543 h 1969472"/>
                <a:gd name="connsiteX18" fmla="*/ 1173480 w 1317612"/>
                <a:gd name="connsiteY18" fmla="*/ 151103 h 1969472"/>
                <a:gd name="connsiteX19" fmla="*/ 1264920 w 1317612"/>
                <a:gd name="connsiteY19" fmla="*/ 90143 h 1969472"/>
                <a:gd name="connsiteX20" fmla="*/ 1219200 w 1317612"/>
                <a:gd name="connsiteY20" fmla="*/ 196823 h 1969472"/>
                <a:gd name="connsiteX21" fmla="*/ 1158240 w 1317612"/>
                <a:gd name="connsiteY21" fmla="*/ 288263 h 1969472"/>
                <a:gd name="connsiteX22" fmla="*/ 1127760 w 1317612"/>
                <a:gd name="connsiteY22" fmla="*/ 349223 h 1969472"/>
                <a:gd name="connsiteX23" fmla="*/ 1097280 w 1317612"/>
                <a:gd name="connsiteY23" fmla="*/ 394943 h 1969472"/>
                <a:gd name="connsiteX24" fmla="*/ 1066800 w 1317612"/>
                <a:gd name="connsiteY24" fmla="*/ 455903 h 1969472"/>
                <a:gd name="connsiteX25" fmla="*/ 1005840 w 1317612"/>
                <a:gd name="connsiteY25" fmla="*/ 547343 h 1969472"/>
                <a:gd name="connsiteX26" fmla="*/ 960120 w 1317612"/>
                <a:gd name="connsiteY26" fmla="*/ 593063 h 1969472"/>
                <a:gd name="connsiteX27" fmla="*/ 914400 w 1317612"/>
                <a:gd name="connsiteY27" fmla="*/ 684503 h 1969472"/>
                <a:gd name="connsiteX28" fmla="*/ 899160 w 1317612"/>
                <a:gd name="connsiteY28" fmla="*/ 928343 h 1969472"/>
                <a:gd name="connsiteX29" fmla="*/ 853440 w 1317612"/>
                <a:gd name="connsiteY29" fmla="*/ 1004543 h 1969472"/>
                <a:gd name="connsiteX30" fmla="*/ 822960 w 1317612"/>
                <a:gd name="connsiteY30" fmla="*/ 1095983 h 1969472"/>
                <a:gd name="connsiteX31" fmla="*/ 792480 w 1317612"/>
                <a:gd name="connsiteY31" fmla="*/ 1233143 h 1969472"/>
                <a:gd name="connsiteX32" fmla="*/ 746760 w 1317612"/>
                <a:gd name="connsiteY32" fmla="*/ 1324583 h 1969472"/>
                <a:gd name="connsiteX33" fmla="*/ 701040 w 1317612"/>
                <a:gd name="connsiteY33" fmla="*/ 1355063 h 1969472"/>
                <a:gd name="connsiteX34" fmla="*/ 685800 w 1317612"/>
                <a:gd name="connsiteY34" fmla="*/ 1400783 h 1969472"/>
                <a:gd name="connsiteX35" fmla="*/ 670560 w 1317612"/>
                <a:gd name="connsiteY35" fmla="*/ 1476983 h 1969472"/>
                <a:gd name="connsiteX36" fmla="*/ 594360 w 1317612"/>
                <a:gd name="connsiteY36" fmla="*/ 1659863 h 1969472"/>
                <a:gd name="connsiteX37" fmla="*/ 563880 w 1317612"/>
                <a:gd name="connsiteY37" fmla="*/ 1720823 h 1969472"/>
                <a:gd name="connsiteX38" fmla="*/ 518160 w 1317612"/>
                <a:gd name="connsiteY38" fmla="*/ 1766543 h 1969472"/>
                <a:gd name="connsiteX39" fmla="*/ 487680 w 1317612"/>
                <a:gd name="connsiteY39" fmla="*/ 1812263 h 1969472"/>
                <a:gd name="connsiteX40" fmla="*/ 396240 w 1317612"/>
                <a:gd name="connsiteY40" fmla="*/ 1888463 h 1969472"/>
                <a:gd name="connsiteX41" fmla="*/ 15240 w 1317612"/>
                <a:gd name="connsiteY41" fmla="*/ 1827503 h 1969472"/>
                <a:gd name="connsiteX42" fmla="*/ 0 w 1317612"/>
                <a:gd name="connsiteY42" fmla="*/ 1781783 h 1969472"/>
                <a:gd name="connsiteX43" fmla="*/ 30480 w 1317612"/>
                <a:gd name="connsiteY43" fmla="*/ 1370303 h 1969472"/>
                <a:gd name="connsiteX44" fmla="*/ 76200 w 1317612"/>
                <a:gd name="connsiteY44" fmla="*/ 1278863 h 1969472"/>
                <a:gd name="connsiteX45" fmla="*/ 91440 w 1317612"/>
                <a:gd name="connsiteY45" fmla="*/ 1248383 h 1969472"/>
                <a:gd name="connsiteX46" fmla="*/ 91440 w 1317612"/>
                <a:gd name="connsiteY46" fmla="*/ 1248383 h 1969472"/>
                <a:gd name="connsiteX47" fmla="*/ 91440 w 1317612"/>
                <a:gd name="connsiteY47" fmla="*/ 1248383 h 1969472"/>
                <a:gd name="connsiteX48" fmla="*/ 91440 w 1317612"/>
                <a:gd name="connsiteY48" fmla="*/ 1248383 h 1969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317612" h="1969472">
                  <a:moveTo>
                    <a:pt x="152400" y="1339823"/>
                  </a:moveTo>
                  <a:lnTo>
                    <a:pt x="152400" y="1339823"/>
                  </a:lnTo>
                  <a:cubicBezTo>
                    <a:pt x="137160" y="1299183"/>
                    <a:pt x="111473" y="1261041"/>
                    <a:pt x="106680" y="1217903"/>
                  </a:cubicBezTo>
                  <a:cubicBezTo>
                    <a:pt x="86821" y="1039174"/>
                    <a:pt x="106847" y="1110889"/>
                    <a:pt x="152400" y="1019783"/>
                  </a:cubicBezTo>
                  <a:cubicBezTo>
                    <a:pt x="159584" y="1005415"/>
                    <a:pt x="159838" y="988106"/>
                    <a:pt x="167640" y="974063"/>
                  </a:cubicBezTo>
                  <a:cubicBezTo>
                    <a:pt x="196937" y="921328"/>
                    <a:pt x="228359" y="875203"/>
                    <a:pt x="274320" y="836903"/>
                  </a:cubicBezTo>
                  <a:cubicBezTo>
                    <a:pt x="288391" y="825177"/>
                    <a:pt x="305969" y="818149"/>
                    <a:pt x="320040" y="806423"/>
                  </a:cubicBezTo>
                  <a:cubicBezTo>
                    <a:pt x="336597" y="792625"/>
                    <a:pt x="351962" y="777260"/>
                    <a:pt x="365760" y="760703"/>
                  </a:cubicBezTo>
                  <a:cubicBezTo>
                    <a:pt x="377486" y="746632"/>
                    <a:pt x="381587" y="725973"/>
                    <a:pt x="396240" y="714983"/>
                  </a:cubicBezTo>
                  <a:cubicBezTo>
                    <a:pt x="477636" y="653936"/>
                    <a:pt x="473529" y="692001"/>
                    <a:pt x="533400" y="638783"/>
                  </a:cubicBezTo>
                  <a:cubicBezTo>
                    <a:pt x="689987" y="499594"/>
                    <a:pt x="566795" y="586039"/>
                    <a:pt x="670560" y="516863"/>
                  </a:cubicBezTo>
                  <a:cubicBezTo>
                    <a:pt x="680720" y="501623"/>
                    <a:pt x="692849" y="487526"/>
                    <a:pt x="701040" y="471143"/>
                  </a:cubicBezTo>
                  <a:cubicBezTo>
                    <a:pt x="708224" y="456775"/>
                    <a:pt x="707369" y="438789"/>
                    <a:pt x="716280" y="425423"/>
                  </a:cubicBezTo>
                  <a:cubicBezTo>
                    <a:pt x="728235" y="407490"/>
                    <a:pt x="744067" y="391658"/>
                    <a:pt x="762000" y="379703"/>
                  </a:cubicBezTo>
                  <a:cubicBezTo>
                    <a:pt x="775366" y="370792"/>
                    <a:pt x="791842" y="366906"/>
                    <a:pt x="807720" y="364463"/>
                  </a:cubicBezTo>
                  <a:cubicBezTo>
                    <a:pt x="858180" y="356700"/>
                    <a:pt x="909320" y="354303"/>
                    <a:pt x="960120" y="349223"/>
                  </a:cubicBezTo>
                  <a:cubicBezTo>
                    <a:pt x="975360" y="333983"/>
                    <a:pt x="988827" y="316735"/>
                    <a:pt x="1005840" y="303503"/>
                  </a:cubicBezTo>
                  <a:cubicBezTo>
                    <a:pt x="1034756" y="281013"/>
                    <a:pt x="1097280" y="242543"/>
                    <a:pt x="1097280" y="242543"/>
                  </a:cubicBezTo>
                  <a:cubicBezTo>
                    <a:pt x="1124373" y="201903"/>
                    <a:pt x="1132861" y="182695"/>
                    <a:pt x="1173480" y="151103"/>
                  </a:cubicBezTo>
                  <a:cubicBezTo>
                    <a:pt x="1202396" y="128613"/>
                    <a:pt x="1264920" y="90143"/>
                    <a:pt x="1264920" y="90143"/>
                  </a:cubicBezTo>
                  <a:cubicBezTo>
                    <a:pt x="1153975" y="256561"/>
                    <a:pt x="1317612" y="0"/>
                    <a:pt x="1219200" y="196823"/>
                  </a:cubicBezTo>
                  <a:cubicBezTo>
                    <a:pt x="1202817" y="229588"/>
                    <a:pt x="1178560" y="257783"/>
                    <a:pt x="1158240" y="288263"/>
                  </a:cubicBezTo>
                  <a:cubicBezTo>
                    <a:pt x="1145638" y="307166"/>
                    <a:pt x="1139032" y="329498"/>
                    <a:pt x="1127760" y="349223"/>
                  </a:cubicBezTo>
                  <a:cubicBezTo>
                    <a:pt x="1118673" y="365126"/>
                    <a:pt x="1106367" y="379040"/>
                    <a:pt x="1097280" y="394943"/>
                  </a:cubicBezTo>
                  <a:cubicBezTo>
                    <a:pt x="1086008" y="414668"/>
                    <a:pt x="1078489" y="436422"/>
                    <a:pt x="1066800" y="455903"/>
                  </a:cubicBezTo>
                  <a:cubicBezTo>
                    <a:pt x="1047953" y="487315"/>
                    <a:pt x="1026160" y="516863"/>
                    <a:pt x="1005840" y="547343"/>
                  </a:cubicBezTo>
                  <a:cubicBezTo>
                    <a:pt x="993885" y="565276"/>
                    <a:pt x="973918" y="576506"/>
                    <a:pt x="960120" y="593063"/>
                  </a:cubicBezTo>
                  <a:cubicBezTo>
                    <a:pt x="927294" y="632454"/>
                    <a:pt x="929674" y="638681"/>
                    <a:pt x="914400" y="684503"/>
                  </a:cubicBezTo>
                  <a:cubicBezTo>
                    <a:pt x="909320" y="765783"/>
                    <a:pt x="914398" y="848343"/>
                    <a:pt x="899160" y="928343"/>
                  </a:cubicBezTo>
                  <a:cubicBezTo>
                    <a:pt x="893618" y="957441"/>
                    <a:pt x="865697" y="977577"/>
                    <a:pt x="853440" y="1004543"/>
                  </a:cubicBezTo>
                  <a:cubicBezTo>
                    <a:pt x="840145" y="1033792"/>
                    <a:pt x="829261" y="1064478"/>
                    <a:pt x="822960" y="1095983"/>
                  </a:cubicBezTo>
                  <a:cubicBezTo>
                    <a:pt x="812484" y="1148361"/>
                    <a:pt x="806828" y="1182924"/>
                    <a:pt x="792480" y="1233143"/>
                  </a:cubicBezTo>
                  <a:cubicBezTo>
                    <a:pt x="782564" y="1267849"/>
                    <a:pt x="773477" y="1297866"/>
                    <a:pt x="746760" y="1324583"/>
                  </a:cubicBezTo>
                  <a:cubicBezTo>
                    <a:pt x="733808" y="1337535"/>
                    <a:pt x="716280" y="1344903"/>
                    <a:pt x="701040" y="1355063"/>
                  </a:cubicBezTo>
                  <a:cubicBezTo>
                    <a:pt x="695960" y="1370303"/>
                    <a:pt x="689696" y="1385198"/>
                    <a:pt x="685800" y="1400783"/>
                  </a:cubicBezTo>
                  <a:cubicBezTo>
                    <a:pt x="679518" y="1425913"/>
                    <a:pt x="679181" y="1452557"/>
                    <a:pt x="670560" y="1476983"/>
                  </a:cubicBezTo>
                  <a:cubicBezTo>
                    <a:pt x="648581" y="1539258"/>
                    <a:pt x="619760" y="1598903"/>
                    <a:pt x="594360" y="1659863"/>
                  </a:cubicBezTo>
                  <a:cubicBezTo>
                    <a:pt x="585622" y="1680834"/>
                    <a:pt x="577085" y="1702336"/>
                    <a:pt x="563880" y="1720823"/>
                  </a:cubicBezTo>
                  <a:cubicBezTo>
                    <a:pt x="551353" y="1738361"/>
                    <a:pt x="531958" y="1749986"/>
                    <a:pt x="518160" y="1766543"/>
                  </a:cubicBezTo>
                  <a:cubicBezTo>
                    <a:pt x="506434" y="1780614"/>
                    <a:pt x="499406" y="1798192"/>
                    <a:pt x="487680" y="1812263"/>
                  </a:cubicBezTo>
                  <a:cubicBezTo>
                    <a:pt x="451010" y="1856267"/>
                    <a:pt x="441195" y="1858493"/>
                    <a:pt x="396240" y="1888463"/>
                  </a:cubicBezTo>
                  <a:cubicBezTo>
                    <a:pt x="183012" y="1879192"/>
                    <a:pt x="86225" y="1969472"/>
                    <a:pt x="15240" y="1827503"/>
                  </a:cubicBezTo>
                  <a:cubicBezTo>
                    <a:pt x="8056" y="1813135"/>
                    <a:pt x="5080" y="1797023"/>
                    <a:pt x="0" y="1781783"/>
                  </a:cubicBezTo>
                  <a:cubicBezTo>
                    <a:pt x="5173" y="1688667"/>
                    <a:pt x="11465" y="1484393"/>
                    <a:pt x="30480" y="1370303"/>
                  </a:cubicBezTo>
                  <a:cubicBezTo>
                    <a:pt x="38280" y="1323502"/>
                    <a:pt x="51896" y="1319370"/>
                    <a:pt x="76200" y="1278863"/>
                  </a:cubicBezTo>
                  <a:cubicBezTo>
                    <a:pt x="82044" y="1269123"/>
                    <a:pt x="86360" y="1258543"/>
                    <a:pt x="91440" y="1248383"/>
                  </a:cubicBezTo>
                  <a:lnTo>
                    <a:pt x="91440" y="1248383"/>
                  </a:lnTo>
                  <a:lnTo>
                    <a:pt x="91440" y="1248383"/>
                  </a:lnTo>
                  <a:lnTo>
                    <a:pt x="91440" y="1248383"/>
                  </a:lnTo>
                </a:path>
              </a:pathLst>
            </a:custGeom>
            <a:solidFill>
              <a:srgbClr val="FF3399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251520" y="2348880"/>
              <a:ext cx="2016224" cy="1656184"/>
            </a:xfrm>
            <a:custGeom>
              <a:avLst/>
              <a:gdLst>
                <a:gd name="connsiteX0" fmla="*/ 108652 w 858397"/>
                <a:gd name="connsiteY0" fmla="*/ 0 h 883920"/>
                <a:gd name="connsiteX1" fmla="*/ 108652 w 858397"/>
                <a:gd name="connsiteY1" fmla="*/ 0 h 883920"/>
                <a:gd name="connsiteX2" fmla="*/ 62932 w 858397"/>
                <a:gd name="connsiteY2" fmla="*/ 243840 h 883920"/>
                <a:gd name="connsiteX3" fmla="*/ 32452 w 858397"/>
                <a:gd name="connsiteY3" fmla="*/ 350520 h 883920"/>
                <a:gd name="connsiteX4" fmla="*/ 78172 w 858397"/>
                <a:gd name="connsiteY4" fmla="*/ 762000 h 883920"/>
                <a:gd name="connsiteX5" fmla="*/ 108652 w 858397"/>
                <a:gd name="connsiteY5" fmla="*/ 807720 h 883920"/>
                <a:gd name="connsiteX6" fmla="*/ 200092 w 858397"/>
                <a:gd name="connsiteY6" fmla="*/ 883920 h 883920"/>
                <a:gd name="connsiteX7" fmla="*/ 840172 w 858397"/>
                <a:gd name="connsiteY7" fmla="*/ 868680 h 883920"/>
                <a:gd name="connsiteX8" fmla="*/ 809692 w 858397"/>
                <a:gd name="connsiteY8" fmla="*/ 822960 h 883920"/>
                <a:gd name="connsiteX9" fmla="*/ 794452 w 858397"/>
                <a:gd name="connsiteY9" fmla="*/ 777240 h 883920"/>
                <a:gd name="connsiteX10" fmla="*/ 763972 w 858397"/>
                <a:gd name="connsiteY10" fmla="*/ 731520 h 883920"/>
                <a:gd name="connsiteX11" fmla="*/ 733492 w 858397"/>
                <a:gd name="connsiteY11" fmla="*/ 670560 h 883920"/>
                <a:gd name="connsiteX12" fmla="*/ 718252 w 858397"/>
                <a:gd name="connsiteY12" fmla="*/ 533400 h 883920"/>
                <a:gd name="connsiteX13" fmla="*/ 703012 w 858397"/>
                <a:gd name="connsiteY13" fmla="*/ 457200 h 883920"/>
                <a:gd name="connsiteX14" fmla="*/ 657292 w 858397"/>
                <a:gd name="connsiteY14" fmla="*/ 441960 h 883920"/>
                <a:gd name="connsiteX15" fmla="*/ 565852 w 858397"/>
                <a:gd name="connsiteY15" fmla="*/ 365760 h 883920"/>
                <a:gd name="connsiteX16" fmla="*/ 474412 w 858397"/>
                <a:gd name="connsiteY16" fmla="*/ 335280 h 883920"/>
                <a:gd name="connsiteX17" fmla="*/ 428692 w 858397"/>
                <a:gd name="connsiteY17" fmla="*/ 320040 h 883920"/>
                <a:gd name="connsiteX18" fmla="*/ 306772 w 858397"/>
                <a:gd name="connsiteY18" fmla="*/ 289560 h 883920"/>
                <a:gd name="connsiteX19" fmla="*/ 184852 w 858397"/>
                <a:gd name="connsiteY19" fmla="*/ 228600 h 883920"/>
                <a:gd name="connsiteX20" fmla="*/ 139132 w 858397"/>
                <a:gd name="connsiteY20" fmla="*/ 213360 h 883920"/>
                <a:gd name="connsiteX21" fmla="*/ 108652 w 858397"/>
                <a:gd name="connsiteY21" fmla="*/ 0 h 88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58397" h="883920">
                  <a:moveTo>
                    <a:pt x="108652" y="0"/>
                  </a:moveTo>
                  <a:lnTo>
                    <a:pt x="108652" y="0"/>
                  </a:lnTo>
                  <a:cubicBezTo>
                    <a:pt x="93412" y="81280"/>
                    <a:pt x="80499" y="163031"/>
                    <a:pt x="62932" y="243840"/>
                  </a:cubicBezTo>
                  <a:cubicBezTo>
                    <a:pt x="55076" y="279979"/>
                    <a:pt x="33684" y="313558"/>
                    <a:pt x="32452" y="350520"/>
                  </a:cubicBezTo>
                  <a:cubicBezTo>
                    <a:pt x="24947" y="575670"/>
                    <a:pt x="0" y="625199"/>
                    <a:pt x="78172" y="762000"/>
                  </a:cubicBezTo>
                  <a:cubicBezTo>
                    <a:pt x="87259" y="777903"/>
                    <a:pt x="96926" y="793649"/>
                    <a:pt x="108652" y="807720"/>
                  </a:cubicBezTo>
                  <a:cubicBezTo>
                    <a:pt x="145322" y="851724"/>
                    <a:pt x="155137" y="853950"/>
                    <a:pt x="200092" y="883920"/>
                  </a:cubicBezTo>
                  <a:lnTo>
                    <a:pt x="840172" y="868680"/>
                  </a:lnTo>
                  <a:cubicBezTo>
                    <a:pt x="858397" y="866857"/>
                    <a:pt x="817883" y="839343"/>
                    <a:pt x="809692" y="822960"/>
                  </a:cubicBezTo>
                  <a:cubicBezTo>
                    <a:pt x="802508" y="808592"/>
                    <a:pt x="801636" y="791608"/>
                    <a:pt x="794452" y="777240"/>
                  </a:cubicBezTo>
                  <a:cubicBezTo>
                    <a:pt x="786261" y="760857"/>
                    <a:pt x="773059" y="747423"/>
                    <a:pt x="763972" y="731520"/>
                  </a:cubicBezTo>
                  <a:cubicBezTo>
                    <a:pt x="752700" y="711795"/>
                    <a:pt x="743652" y="690880"/>
                    <a:pt x="733492" y="670560"/>
                  </a:cubicBezTo>
                  <a:cubicBezTo>
                    <a:pt x="728412" y="624840"/>
                    <a:pt x="724758" y="578939"/>
                    <a:pt x="718252" y="533400"/>
                  </a:cubicBezTo>
                  <a:cubicBezTo>
                    <a:pt x="714589" y="507757"/>
                    <a:pt x="717380" y="478753"/>
                    <a:pt x="703012" y="457200"/>
                  </a:cubicBezTo>
                  <a:cubicBezTo>
                    <a:pt x="694101" y="443834"/>
                    <a:pt x="672532" y="447040"/>
                    <a:pt x="657292" y="441960"/>
                  </a:cubicBezTo>
                  <a:cubicBezTo>
                    <a:pt x="628581" y="413249"/>
                    <a:pt x="604044" y="382734"/>
                    <a:pt x="565852" y="365760"/>
                  </a:cubicBezTo>
                  <a:cubicBezTo>
                    <a:pt x="536492" y="352711"/>
                    <a:pt x="504892" y="345440"/>
                    <a:pt x="474412" y="335280"/>
                  </a:cubicBezTo>
                  <a:cubicBezTo>
                    <a:pt x="459172" y="330200"/>
                    <a:pt x="444444" y="323190"/>
                    <a:pt x="428692" y="320040"/>
                  </a:cubicBezTo>
                  <a:cubicBezTo>
                    <a:pt x="363727" y="307047"/>
                    <a:pt x="360329" y="309644"/>
                    <a:pt x="306772" y="289560"/>
                  </a:cubicBezTo>
                  <a:cubicBezTo>
                    <a:pt x="95829" y="210457"/>
                    <a:pt x="332163" y="302255"/>
                    <a:pt x="184852" y="228600"/>
                  </a:cubicBezTo>
                  <a:cubicBezTo>
                    <a:pt x="170484" y="221416"/>
                    <a:pt x="142744" y="229013"/>
                    <a:pt x="139132" y="213360"/>
                  </a:cubicBezTo>
                  <a:cubicBezTo>
                    <a:pt x="125425" y="153961"/>
                    <a:pt x="113732" y="35560"/>
                    <a:pt x="108652" y="0"/>
                  </a:cubicBezTo>
                  <a:close/>
                </a:path>
              </a:pathLst>
            </a:custGeom>
            <a:ln w="38100"/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054752" y="5376024"/>
              <a:ext cx="3852836" cy="1116216"/>
            </a:xfrm>
            <a:custGeom>
              <a:avLst/>
              <a:gdLst>
                <a:gd name="connsiteX0" fmla="*/ 1303888 w 3852836"/>
                <a:gd name="connsiteY0" fmla="*/ 18936 h 1116216"/>
                <a:gd name="connsiteX1" fmla="*/ 1303888 w 3852836"/>
                <a:gd name="connsiteY1" fmla="*/ 18936 h 1116216"/>
                <a:gd name="connsiteX2" fmla="*/ 1166728 w 3852836"/>
                <a:gd name="connsiteY2" fmla="*/ 64656 h 1116216"/>
                <a:gd name="connsiteX3" fmla="*/ 831448 w 3852836"/>
                <a:gd name="connsiteY3" fmla="*/ 79896 h 1116216"/>
                <a:gd name="connsiteX4" fmla="*/ 755248 w 3852836"/>
                <a:gd name="connsiteY4" fmla="*/ 95136 h 1116216"/>
                <a:gd name="connsiteX5" fmla="*/ 694288 w 3852836"/>
                <a:gd name="connsiteY5" fmla="*/ 125616 h 1116216"/>
                <a:gd name="connsiteX6" fmla="*/ 602848 w 3852836"/>
                <a:gd name="connsiteY6" fmla="*/ 171336 h 1116216"/>
                <a:gd name="connsiteX7" fmla="*/ 511408 w 3852836"/>
                <a:gd name="connsiteY7" fmla="*/ 262776 h 1116216"/>
                <a:gd name="connsiteX8" fmla="*/ 419968 w 3852836"/>
                <a:gd name="connsiteY8" fmla="*/ 354216 h 1116216"/>
                <a:gd name="connsiteX9" fmla="*/ 359008 w 3852836"/>
                <a:gd name="connsiteY9" fmla="*/ 384696 h 1116216"/>
                <a:gd name="connsiteX10" fmla="*/ 313288 w 3852836"/>
                <a:gd name="connsiteY10" fmla="*/ 415176 h 1116216"/>
                <a:gd name="connsiteX11" fmla="*/ 267568 w 3852836"/>
                <a:gd name="connsiteY11" fmla="*/ 460896 h 1116216"/>
                <a:gd name="connsiteX12" fmla="*/ 160888 w 3852836"/>
                <a:gd name="connsiteY12" fmla="*/ 537096 h 1116216"/>
                <a:gd name="connsiteX13" fmla="*/ 54208 w 3852836"/>
                <a:gd name="connsiteY13" fmla="*/ 567576 h 1116216"/>
                <a:gd name="connsiteX14" fmla="*/ 8488 w 3852836"/>
                <a:gd name="connsiteY14" fmla="*/ 582816 h 1116216"/>
                <a:gd name="connsiteX15" fmla="*/ 23728 w 3852836"/>
                <a:gd name="connsiteY15" fmla="*/ 750456 h 1116216"/>
                <a:gd name="connsiteX16" fmla="*/ 160888 w 3852836"/>
                <a:gd name="connsiteY16" fmla="*/ 826656 h 1116216"/>
                <a:gd name="connsiteX17" fmla="*/ 221848 w 3852836"/>
                <a:gd name="connsiteY17" fmla="*/ 857136 h 1116216"/>
                <a:gd name="connsiteX18" fmla="*/ 267568 w 3852836"/>
                <a:gd name="connsiteY18" fmla="*/ 887616 h 1116216"/>
                <a:gd name="connsiteX19" fmla="*/ 374248 w 3852836"/>
                <a:gd name="connsiteY19" fmla="*/ 902856 h 1116216"/>
                <a:gd name="connsiteX20" fmla="*/ 572368 w 3852836"/>
                <a:gd name="connsiteY20" fmla="*/ 1009536 h 1116216"/>
                <a:gd name="connsiteX21" fmla="*/ 709528 w 3852836"/>
                <a:gd name="connsiteY21" fmla="*/ 1024776 h 1116216"/>
                <a:gd name="connsiteX22" fmla="*/ 968608 w 3852836"/>
                <a:gd name="connsiteY22" fmla="*/ 1070496 h 1116216"/>
                <a:gd name="connsiteX23" fmla="*/ 1029568 w 3852836"/>
                <a:gd name="connsiteY23" fmla="*/ 1085736 h 1116216"/>
                <a:gd name="connsiteX24" fmla="*/ 2385928 w 3852836"/>
                <a:gd name="connsiteY24" fmla="*/ 1100976 h 1116216"/>
                <a:gd name="connsiteX25" fmla="*/ 2675488 w 3852836"/>
                <a:gd name="connsiteY25" fmla="*/ 1116216 h 1116216"/>
                <a:gd name="connsiteX26" fmla="*/ 3041248 w 3852836"/>
                <a:gd name="connsiteY26" fmla="*/ 1100976 h 1116216"/>
                <a:gd name="connsiteX27" fmla="*/ 3102208 w 3852836"/>
                <a:gd name="connsiteY27" fmla="*/ 1085736 h 1116216"/>
                <a:gd name="connsiteX28" fmla="*/ 3361288 w 3852836"/>
                <a:gd name="connsiteY28" fmla="*/ 1070496 h 1116216"/>
                <a:gd name="connsiteX29" fmla="*/ 3589888 w 3852836"/>
                <a:gd name="connsiteY29" fmla="*/ 1055256 h 1116216"/>
                <a:gd name="connsiteX30" fmla="*/ 3681328 w 3852836"/>
                <a:gd name="connsiteY30" fmla="*/ 979056 h 1116216"/>
                <a:gd name="connsiteX31" fmla="*/ 3620368 w 3852836"/>
                <a:gd name="connsiteY31" fmla="*/ 262776 h 1116216"/>
                <a:gd name="connsiteX32" fmla="*/ 3574648 w 3852836"/>
                <a:gd name="connsiteY32" fmla="*/ 201816 h 1116216"/>
                <a:gd name="connsiteX33" fmla="*/ 3361288 w 3852836"/>
                <a:gd name="connsiteY33" fmla="*/ 156096 h 1116216"/>
                <a:gd name="connsiteX34" fmla="*/ 1837288 w 3852836"/>
                <a:gd name="connsiteY34" fmla="*/ 140856 h 1116216"/>
                <a:gd name="connsiteX35" fmla="*/ 1623928 w 3852836"/>
                <a:gd name="connsiteY35" fmla="*/ 95136 h 1116216"/>
                <a:gd name="connsiteX36" fmla="*/ 1578208 w 3852836"/>
                <a:gd name="connsiteY36" fmla="*/ 79896 h 1116216"/>
                <a:gd name="connsiteX37" fmla="*/ 1395328 w 3852836"/>
                <a:gd name="connsiteY37" fmla="*/ 49416 h 1116216"/>
                <a:gd name="connsiteX38" fmla="*/ 1197208 w 3852836"/>
                <a:gd name="connsiteY38" fmla="*/ 3696 h 1116216"/>
                <a:gd name="connsiteX39" fmla="*/ 1151488 w 3852836"/>
                <a:gd name="connsiteY39" fmla="*/ 3696 h 1116216"/>
                <a:gd name="connsiteX40" fmla="*/ 1151488 w 3852836"/>
                <a:gd name="connsiteY40" fmla="*/ 3696 h 111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852836" h="1116216">
                  <a:moveTo>
                    <a:pt x="1303888" y="18936"/>
                  </a:moveTo>
                  <a:lnTo>
                    <a:pt x="1303888" y="18936"/>
                  </a:lnTo>
                  <a:cubicBezTo>
                    <a:pt x="1258168" y="34176"/>
                    <a:pt x="1214525" y="58489"/>
                    <a:pt x="1166728" y="64656"/>
                  </a:cubicBezTo>
                  <a:cubicBezTo>
                    <a:pt x="1055772" y="78973"/>
                    <a:pt x="943018" y="71632"/>
                    <a:pt x="831448" y="79896"/>
                  </a:cubicBezTo>
                  <a:cubicBezTo>
                    <a:pt x="805616" y="81809"/>
                    <a:pt x="780648" y="90056"/>
                    <a:pt x="755248" y="95136"/>
                  </a:cubicBezTo>
                  <a:cubicBezTo>
                    <a:pt x="734928" y="105296"/>
                    <a:pt x="715170" y="116667"/>
                    <a:pt x="694288" y="125616"/>
                  </a:cubicBezTo>
                  <a:cubicBezTo>
                    <a:pt x="643155" y="147530"/>
                    <a:pt x="648294" y="130939"/>
                    <a:pt x="602848" y="171336"/>
                  </a:cubicBezTo>
                  <a:cubicBezTo>
                    <a:pt x="570631" y="199974"/>
                    <a:pt x="541888" y="232296"/>
                    <a:pt x="511408" y="262776"/>
                  </a:cubicBezTo>
                  <a:lnTo>
                    <a:pt x="419968" y="354216"/>
                  </a:lnTo>
                  <a:cubicBezTo>
                    <a:pt x="403904" y="370280"/>
                    <a:pt x="378733" y="373424"/>
                    <a:pt x="359008" y="384696"/>
                  </a:cubicBezTo>
                  <a:cubicBezTo>
                    <a:pt x="343105" y="393783"/>
                    <a:pt x="327359" y="403450"/>
                    <a:pt x="313288" y="415176"/>
                  </a:cubicBezTo>
                  <a:cubicBezTo>
                    <a:pt x="296731" y="428974"/>
                    <a:pt x="283932" y="446870"/>
                    <a:pt x="267568" y="460896"/>
                  </a:cubicBezTo>
                  <a:cubicBezTo>
                    <a:pt x="257904" y="469180"/>
                    <a:pt x="180186" y="527447"/>
                    <a:pt x="160888" y="537096"/>
                  </a:cubicBezTo>
                  <a:cubicBezTo>
                    <a:pt x="136528" y="549276"/>
                    <a:pt x="76995" y="561065"/>
                    <a:pt x="54208" y="567576"/>
                  </a:cubicBezTo>
                  <a:cubicBezTo>
                    <a:pt x="38762" y="571989"/>
                    <a:pt x="23728" y="577736"/>
                    <a:pt x="8488" y="582816"/>
                  </a:cubicBezTo>
                  <a:cubicBezTo>
                    <a:pt x="13568" y="638696"/>
                    <a:pt x="0" y="699610"/>
                    <a:pt x="23728" y="750456"/>
                  </a:cubicBezTo>
                  <a:cubicBezTo>
                    <a:pt x="48479" y="803494"/>
                    <a:pt x="115522" y="807213"/>
                    <a:pt x="160888" y="826656"/>
                  </a:cubicBezTo>
                  <a:cubicBezTo>
                    <a:pt x="181770" y="835605"/>
                    <a:pt x="202123" y="845864"/>
                    <a:pt x="221848" y="857136"/>
                  </a:cubicBezTo>
                  <a:cubicBezTo>
                    <a:pt x="237751" y="866223"/>
                    <a:pt x="250024" y="882353"/>
                    <a:pt x="267568" y="887616"/>
                  </a:cubicBezTo>
                  <a:cubicBezTo>
                    <a:pt x="301974" y="897938"/>
                    <a:pt x="338688" y="897776"/>
                    <a:pt x="374248" y="902856"/>
                  </a:cubicBezTo>
                  <a:cubicBezTo>
                    <a:pt x="392668" y="913382"/>
                    <a:pt x="542351" y="1001531"/>
                    <a:pt x="572368" y="1009536"/>
                  </a:cubicBezTo>
                  <a:cubicBezTo>
                    <a:pt x="616816" y="1021389"/>
                    <a:pt x="663808" y="1019696"/>
                    <a:pt x="709528" y="1024776"/>
                  </a:cubicBezTo>
                  <a:cubicBezTo>
                    <a:pt x="837796" y="1088910"/>
                    <a:pt x="724322" y="1041757"/>
                    <a:pt x="968608" y="1070496"/>
                  </a:cubicBezTo>
                  <a:cubicBezTo>
                    <a:pt x="989410" y="1072943"/>
                    <a:pt x="1008627" y="1085286"/>
                    <a:pt x="1029568" y="1085736"/>
                  </a:cubicBezTo>
                  <a:cubicBezTo>
                    <a:pt x="1481612" y="1095457"/>
                    <a:pt x="1933808" y="1095896"/>
                    <a:pt x="2385928" y="1100976"/>
                  </a:cubicBezTo>
                  <a:cubicBezTo>
                    <a:pt x="2482448" y="1106056"/>
                    <a:pt x="2578834" y="1116216"/>
                    <a:pt x="2675488" y="1116216"/>
                  </a:cubicBezTo>
                  <a:cubicBezTo>
                    <a:pt x="2797514" y="1116216"/>
                    <a:pt x="2919532" y="1109670"/>
                    <a:pt x="3041248" y="1100976"/>
                  </a:cubicBezTo>
                  <a:cubicBezTo>
                    <a:pt x="3062140" y="1099484"/>
                    <a:pt x="3081357" y="1087722"/>
                    <a:pt x="3102208" y="1085736"/>
                  </a:cubicBezTo>
                  <a:cubicBezTo>
                    <a:pt x="3188328" y="1077534"/>
                    <a:pt x="3274947" y="1075892"/>
                    <a:pt x="3361288" y="1070496"/>
                  </a:cubicBezTo>
                  <a:lnTo>
                    <a:pt x="3589888" y="1055256"/>
                  </a:lnTo>
                  <a:cubicBezTo>
                    <a:pt x="3604392" y="1045587"/>
                    <a:pt x="3680490" y="999172"/>
                    <a:pt x="3681328" y="979056"/>
                  </a:cubicBezTo>
                  <a:cubicBezTo>
                    <a:pt x="3709450" y="304124"/>
                    <a:pt x="3852836" y="417754"/>
                    <a:pt x="3620368" y="262776"/>
                  </a:cubicBezTo>
                  <a:cubicBezTo>
                    <a:pt x="3605128" y="242456"/>
                    <a:pt x="3595782" y="215905"/>
                    <a:pt x="3574648" y="201816"/>
                  </a:cubicBezTo>
                  <a:cubicBezTo>
                    <a:pt x="3531183" y="172840"/>
                    <a:pt x="3404402" y="156894"/>
                    <a:pt x="3361288" y="156096"/>
                  </a:cubicBezTo>
                  <a:lnTo>
                    <a:pt x="1837288" y="140856"/>
                  </a:lnTo>
                  <a:cubicBezTo>
                    <a:pt x="1726069" y="113051"/>
                    <a:pt x="1796867" y="129724"/>
                    <a:pt x="1623928" y="95136"/>
                  </a:cubicBezTo>
                  <a:cubicBezTo>
                    <a:pt x="1608176" y="91986"/>
                    <a:pt x="1593960" y="83046"/>
                    <a:pt x="1578208" y="79896"/>
                  </a:cubicBezTo>
                  <a:cubicBezTo>
                    <a:pt x="1517607" y="67776"/>
                    <a:pt x="1455929" y="61536"/>
                    <a:pt x="1395328" y="49416"/>
                  </a:cubicBezTo>
                  <a:cubicBezTo>
                    <a:pt x="1278051" y="25961"/>
                    <a:pt x="1344258" y="40458"/>
                    <a:pt x="1197208" y="3696"/>
                  </a:cubicBezTo>
                  <a:cubicBezTo>
                    <a:pt x="1182423" y="0"/>
                    <a:pt x="1166728" y="3696"/>
                    <a:pt x="1151488" y="3696"/>
                  </a:cubicBezTo>
                  <a:lnTo>
                    <a:pt x="1151488" y="3696"/>
                  </a:lnTo>
                </a:path>
              </a:pathLst>
            </a:custGeom>
            <a:solidFill>
              <a:srgbClr val="FFCC99"/>
            </a:solidFill>
            <a:ln/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>
              <a:off x="4355976" y="404664"/>
              <a:ext cx="1800200" cy="1440160"/>
            </a:xfrm>
            <a:prstGeom prst="triangle">
              <a:avLst/>
            </a:prstGeom>
            <a:blipFill>
              <a:blip r:embed="rId3" cstate="print"/>
              <a:tile tx="0" ty="0" sx="100000" sy="100000" flip="none" algn="tl"/>
            </a:blipFill>
            <a:ln w="57150">
              <a:solidFill>
                <a:schemeClr val="accent5">
                  <a:lumMod val="75000"/>
                </a:schemeClr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63500" dist="25400" dir="14700000" algn="t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 b="1" dirty="0">
                <a:solidFill>
                  <a:sysClr val="windowText" lastClr="000000"/>
                </a:solidFill>
                <a:latin typeface="Comic Sans MS" pitchFamily="66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91880" y="980728"/>
              <a:ext cx="30011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Бермудский треугольник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36582" y="1052736"/>
              <a:ext cx="25074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О-в Воодушевления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1560" y="908720"/>
              <a:ext cx="1479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О-в Грусти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39952" y="4293096"/>
              <a:ext cx="18742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О-в Ожидания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52120" y="3284984"/>
              <a:ext cx="1649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О-в Тревоги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84168" y="4941168"/>
              <a:ext cx="28889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О-в Неопределенности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1520" y="4725144"/>
              <a:ext cx="21291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О-в Недоумения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9552" y="3284984"/>
              <a:ext cx="16257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002060"/>
                  </a:solidFill>
                  <a:latin typeface="Comic Sans MS" pitchFamily="66" charset="0"/>
                </a:rPr>
                <a:t>О</a:t>
              </a:r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-в Радости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95936" y="5949280"/>
              <a:ext cx="2246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О-в Наслаждения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70621" y="2996952"/>
              <a:ext cx="22733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err="1" smtClean="0">
                  <a:solidFill>
                    <a:srgbClr val="002060"/>
                  </a:solidFill>
                  <a:latin typeface="Comic Sans MS" pitchFamily="66" charset="0"/>
                </a:rPr>
                <a:t>О-в.Удовольствия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131840" y="2348880"/>
              <a:ext cx="2343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О-в Просветления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pic>
          <p:nvPicPr>
            <p:cNvPr id="24" name="Рисунок 23" descr="КОРАБЛИКИ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</a:blip>
            <a:stretch>
              <a:fillRect/>
            </a:stretch>
          </p:blipFill>
          <p:spPr>
            <a:xfrm>
              <a:off x="2339752" y="3645024"/>
              <a:ext cx="1152128" cy="1064297"/>
            </a:xfrm>
            <a:prstGeom prst="rect">
              <a:avLst/>
            </a:prstGeom>
          </p:spPr>
        </p:pic>
        <p:pic>
          <p:nvPicPr>
            <p:cNvPr id="25" name="Рисунок 24" descr="1250473979_korabli_raskraska-8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40000"/>
            </a:blip>
            <a:srcRect t="64700" r="53642"/>
            <a:stretch>
              <a:fillRect/>
            </a:stretch>
          </p:blipFill>
          <p:spPr>
            <a:xfrm flipH="1">
              <a:off x="6444208" y="1916832"/>
              <a:ext cx="1127819" cy="1040042"/>
            </a:xfrm>
            <a:prstGeom prst="rect">
              <a:avLst/>
            </a:prstGeom>
          </p:spPr>
        </p:pic>
        <p:pic>
          <p:nvPicPr>
            <p:cNvPr id="26" name="Рисунок 25" descr="1250473979_korabli_raskraska-8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40000"/>
            </a:blip>
            <a:srcRect l="57284" b="61550"/>
            <a:stretch>
              <a:fillRect/>
            </a:stretch>
          </p:blipFill>
          <p:spPr>
            <a:xfrm>
              <a:off x="1907704" y="1628800"/>
              <a:ext cx="1008112" cy="1049231"/>
            </a:xfrm>
            <a:prstGeom prst="rect">
              <a:avLst/>
            </a:prstGeom>
          </p:spPr>
        </p:pic>
      </p:grpSp>
      <p:sp>
        <p:nvSpPr>
          <p:cNvPr id="28" name="Прямоугольник 27"/>
          <p:cNvSpPr/>
          <p:nvPr/>
        </p:nvSpPr>
        <p:spPr>
          <a:xfrm>
            <a:off x="1835511" y="0"/>
            <a:ext cx="36402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«Острова» 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848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323850" y="1196975"/>
            <a:ext cx="84963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800" b="1" dirty="0"/>
          </a:p>
          <a:p>
            <a:pPr algn="ctr"/>
            <a:r>
              <a:rPr lang="ru-RU" sz="2800" b="1" dirty="0"/>
              <a:t>На доске прикреплён круг от солнышка, детям раздаются лучики жёлтого </a:t>
            </a:r>
            <a:r>
              <a:rPr lang="ru-RU" sz="2800" b="1" dirty="0" smtClean="0"/>
              <a:t>и зеленого  </a:t>
            </a:r>
            <a:r>
              <a:rPr lang="ru-RU" sz="2800" b="1" dirty="0"/>
              <a:t>цветов. Лучики нужно прикрепить к солнышку: </a:t>
            </a:r>
          </a:p>
          <a:p>
            <a:r>
              <a:rPr lang="ru-RU" sz="2800" b="1" dirty="0"/>
              <a:t>	</a:t>
            </a:r>
            <a:r>
              <a:rPr lang="ru-RU" sz="2800" b="1" dirty="0">
                <a:solidFill>
                  <a:srgbClr val="FFCC00"/>
                </a:solidFill>
              </a:rPr>
              <a:t>желтого цвета</a:t>
            </a:r>
            <a:r>
              <a:rPr lang="ru-RU" sz="2800" b="1" dirty="0"/>
              <a:t> – мне очень понравилось занятие, получили много интересной информации; </a:t>
            </a:r>
          </a:p>
          <a:p>
            <a:r>
              <a:rPr lang="ru-RU" sz="2800" b="1" dirty="0"/>
              <a:t>	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зеленого цвета  </a:t>
            </a:r>
            <a:r>
              <a:rPr lang="ru-RU" sz="2800" b="1" dirty="0"/>
              <a:t>– занятие не интересное, не было никакой полезной информации. </a:t>
            </a:r>
          </a:p>
          <a:p>
            <a:endParaRPr lang="ru-RU" sz="2400" b="1" dirty="0"/>
          </a:p>
        </p:txBody>
      </p:sp>
      <p:pic>
        <p:nvPicPr>
          <p:cNvPr id="18435" name="Рисунок 3"/>
          <p:cNvPicPr>
            <a:picLocks noChangeAspect="1"/>
          </p:cNvPicPr>
          <p:nvPr/>
        </p:nvPicPr>
        <p:blipFill>
          <a:blip r:embed="rId2" cstate="screen">
            <a:lum bright="12000" contrast="18000"/>
          </a:blip>
          <a:srcRect/>
          <a:stretch>
            <a:fillRect/>
          </a:stretch>
        </p:blipFill>
        <p:spPr bwMode="auto">
          <a:xfrm>
            <a:off x="6011863" y="4797425"/>
            <a:ext cx="28797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Text Box 6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404664"/>
            <a:ext cx="7776864" cy="1296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05567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Синий</a:t>
            </a:r>
            <a:r>
              <a:rPr lang="ru-RU" dirty="0" smtClean="0"/>
              <a:t>- спокойствие, удовлетворенность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Красный</a:t>
            </a:r>
            <a:r>
              <a:rPr lang="ru-RU" dirty="0" smtClean="0"/>
              <a:t>- агрессивность, активность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Желтый</a:t>
            </a:r>
            <a:r>
              <a:rPr lang="ru-RU" dirty="0" smtClean="0"/>
              <a:t> – любознательность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Фиолетовый</a:t>
            </a:r>
            <a:r>
              <a:rPr lang="ru-RU" dirty="0" smtClean="0"/>
              <a:t> – стресс, тревожность</a:t>
            </a:r>
          </a:p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Серый</a:t>
            </a:r>
            <a:r>
              <a:rPr lang="ru-RU" dirty="0" smtClean="0"/>
              <a:t> – огорчение</a:t>
            </a:r>
          </a:p>
          <a:p>
            <a:r>
              <a:rPr lang="ru-RU" b="1" dirty="0" smtClean="0"/>
              <a:t>Черный</a:t>
            </a:r>
            <a:r>
              <a:rPr lang="ru-RU" dirty="0" smtClean="0"/>
              <a:t>- унылое настроение, протест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2110" y="476672"/>
            <a:ext cx="7716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Цветовая интерпретация</a:t>
            </a: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470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Bookman Old Style" pitchFamily="18" charset="0"/>
              </a:rPr>
              <a:t>Классификация рефлексии: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>
            <a:off x="1187624" y="1916832"/>
            <a:ext cx="6696744" cy="322668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B050"/>
                </a:solidFill>
              </a:rPr>
              <a:t>Рефлексия деятельности</a:t>
            </a:r>
            <a:endParaRPr lang="ru-RU" sz="4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0C6B-9740-4A7D-8CCD-D08A5D8FCA2D}" type="slidenum">
              <a:rPr lang="ru-RU" altLang="ru-RU"/>
              <a:pPr/>
              <a:t>67</a:t>
            </a:fld>
            <a:endParaRPr lang="ru-RU" altLang="ru-RU"/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827088" y="1916113"/>
            <a:ext cx="8007350" cy="4191000"/>
          </a:xfrm>
          <a:prstGeom prst="cloudCallout">
            <a:avLst>
              <a:gd name="adj1" fmla="val -24384"/>
              <a:gd name="adj2" fmla="val 65227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4800" b="1" i="1">
                <a:solidFill>
                  <a:srgbClr val="0066CC"/>
                </a:solidFill>
              </a:rPr>
              <a:t>2. Рефлексия деятельности</a:t>
            </a:r>
          </a:p>
        </p:txBody>
      </p:sp>
      <p:sp>
        <p:nvSpPr>
          <p:cNvPr id="15365" name="Rectangle 5"/>
          <p:cNvSpPr>
            <a:spLocks noRot="1" noChangeArrowheads="1"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b="1" i="1">
                <a:solidFill>
                  <a:srgbClr val="A50021"/>
                </a:solidFill>
              </a:rPr>
              <a:t>Классификация приёмов рефлексии:</a:t>
            </a:r>
          </a:p>
        </p:txBody>
      </p:sp>
    </p:spTree>
    <p:extLst>
      <p:ext uri="{BB962C8B-B14F-4D97-AF65-F5344CB8AC3E}">
        <p14:creationId xmlns="" xmlns:p14="http://schemas.microsoft.com/office/powerpoint/2010/main" val="21576534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0C6B-9740-4A7D-8CCD-D08A5D8FCA2D}" type="slidenum">
              <a:rPr lang="ru-RU" altLang="ru-RU">
                <a:solidFill>
                  <a:srgbClr val="000000"/>
                </a:solidFill>
              </a:rPr>
              <a:pPr/>
              <a:t>68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827088" y="1916113"/>
            <a:ext cx="8007350" cy="4191000"/>
          </a:xfrm>
          <a:prstGeom prst="cloudCallout">
            <a:avLst>
              <a:gd name="adj1" fmla="val -24384"/>
              <a:gd name="adj2" fmla="val 65227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ru-RU" altLang="ru-RU" sz="4800" b="1" i="1" smtClean="0">
                <a:solidFill>
                  <a:srgbClr val="0066CC"/>
                </a:solidFill>
              </a:rPr>
              <a:t>2. Рефлексия деятельности</a:t>
            </a:r>
          </a:p>
        </p:txBody>
      </p:sp>
      <p:sp>
        <p:nvSpPr>
          <p:cNvPr id="15365" name="Rectangle 5"/>
          <p:cNvSpPr>
            <a:spLocks noRot="1" noChangeArrowheads="1"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 smtClean="0">
                <a:solidFill>
                  <a:srgbClr val="A50021"/>
                </a:solidFill>
              </a:rPr>
              <a:t>Классификация приёмов рефлексии:</a:t>
            </a:r>
          </a:p>
        </p:txBody>
      </p:sp>
    </p:spTree>
    <p:extLst>
      <p:ext uri="{BB962C8B-B14F-4D97-AF65-F5344CB8AC3E}">
        <p14:creationId xmlns="" xmlns:p14="http://schemas.microsoft.com/office/powerpoint/2010/main" val="215765346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Text Box 7"/>
          <p:cNvGrpSpPr>
            <a:grpSpLocks/>
          </p:cNvGrpSpPr>
          <p:nvPr/>
        </p:nvGrpSpPr>
        <p:grpSpPr bwMode="auto">
          <a:xfrm>
            <a:off x="828675" y="890588"/>
            <a:ext cx="7272338" cy="584200"/>
            <a:chOff x="522" y="561"/>
            <a:chExt cx="4581" cy="368"/>
          </a:xfrm>
        </p:grpSpPr>
        <p:pic>
          <p:nvPicPr>
            <p:cNvPr id="10242" name="Text Box 7"/>
            <p:cNvPicPr>
              <a:picLocks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522" y="561"/>
              <a:ext cx="4581" cy="368"/>
            </a:xfrm>
            <a:prstGeom prst="rect">
              <a:avLst/>
            </a:prstGeom>
            <a:noFill/>
          </p:spPr>
        </p:pic>
        <p:sp>
          <p:nvSpPr>
            <p:cNvPr id="10243" name="Text Box 3"/>
            <p:cNvSpPr txBox="1">
              <a:spLocks noChangeArrowheads="1"/>
            </p:cNvSpPr>
            <p:nvPr/>
          </p:nvSpPr>
          <p:spPr bwMode="auto">
            <a:xfrm>
              <a:off x="521" y="562"/>
              <a:ext cx="4582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200" b="1" dirty="0" smtClean="0">
                  <a:solidFill>
                    <a:srgbClr val="C0504D">
                      <a:lumMod val="75000"/>
                    </a:srgbClr>
                  </a:solidFill>
                  <a:latin typeface="Arial Black" pitchFamily="34" charset="0"/>
                </a:rPr>
                <a:t>“</a:t>
              </a:r>
              <a:r>
                <a:rPr lang="ru-RU" sz="3200" b="1" dirty="0">
                  <a:solidFill>
                    <a:srgbClr val="C0504D">
                      <a:lumMod val="75000"/>
                    </a:srgbClr>
                  </a:solidFill>
                  <a:latin typeface="Arial Black" pitchFamily="34" charset="0"/>
                </a:rPr>
                <a:t>Светофор”</a:t>
              </a:r>
            </a:p>
          </p:txBody>
        </p:sp>
      </p:grp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450" y="1916113"/>
            <a:ext cx="3463925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4716463" y="3789363"/>
            <a:ext cx="4103687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C0504D">
                    <a:lumMod val="75000"/>
                  </a:srgbClr>
                </a:solidFill>
              </a:rPr>
              <a:t>Надо повторить ещё раз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4716463" y="2636838"/>
            <a:ext cx="3816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C0504D">
                    <a:lumMod val="75000"/>
                  </a:srgbClr>
                </a:solidFill>
              </a:rPr>
              <a:t>Совсем не понятно</a:t>
            </a:r>
          </a:p>
        </p:txBody>
      </p:sp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4716463" y="5013325"/>
            <a:ext cx="36004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C0504D">
                    <a:lumMod val="75000"/>
                  </a:srgbClr>
                </a:solidFill>
              </a:rPr>
              <a:t>Всё легко и просто </a:t>
            </a:r>
          </a:p>
        </p:txBody>
      </p:sp>
    </p:spTree>
    <p:extLst>
      <p:ext uri="{BB962C8B-B14F-4D97-AF65-F5344CB8AC3E}">
        <p14:creationId xmlns="" xmlns:p14="http://schemas.microsoft.com/office/powerpoint/2010/main" val="4173106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67600" cy="1224136"/>
          </a:xfrm>
        </p:spPr>
        <p:txBody>
          <a:bodyPr>
            <a:normAutofit/>
          </a:bodyPr>
          <a:lstStyle/>
          <a:p>
            <a:pPr lvl="0" algn="ctr"/>
            <a:r>
              <a:rPr lang="ru-RU" sz="3600" b="1" dirty="0" smtClean="0">
                <a:solidFill>
                  <a:srgbClr val="0070C0"/>
                </a:solidFill>
              </a:rPr>
              <a:t>Анкета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1556792"/>
            <a:ext cx="7467600" cy="4873752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5" name="Рисунок 4" descr="http://katti.ucoz.ru/_pu/56/565645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34481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Пользователь\Desktop\35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056481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Text Box 7"/>
          <p:cNvGrpSpPr>
            <a:grpSpLocks/>
          </p:cNvGrpSpPr>
          <p:nvPr/>
        </p:nvGrpSpPr>
        <p:grpSpPr bwMode="auto">
          <a:xfrm>
            <a:off x="828675" y="890588"/>
            <a:ext cx="7272338" cy="584200"/>
            <a:chOff x="522" y="561"/>
            <a:chExt cx="4581" cy="368"/>
          </a:xfrm>
        </p:grpSpPr>
        <p:pic>
          <p:nvPicPr>
            <p:cNvPr id="10242" name="Text Box 7"/>
            <p:cNvPicPr>
              <a:picLocks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522" y="561"/>
              <a:ext cx="4581" cy="368"/>
            </a:xfrm>
            <a:prstGeom prst="rect">
              <a:avLst/>
            </a:prstGeom>
            <a:noFill/>
          </p:spPr>
        </p:pic>
        <p:sp>
          <p:nvSpPr>
            <p:cNvPr id="10243" name="Text Box 3"/>
            <p:cNvSpPr txBox="1">
              <a:spLocks noChangeArrowheads="1"/>
            </p:cNvSpPr>
            <p:nvPr/>
          </p:nvSpPr>
          <p:spPr bwMode="auto">
            <a:xfrm>
              <a:off x="521" y="562"/>
              <a:ext cx="4582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200" b="1" dirty="0" smtClean="0">
                  <a:solidFill>
                    <a:schemeClr val="accent2">
                      <a:lumMod val="75000"/>
                    </a:schemeClr>
                  </a:solidFill>
                  <a:latin typeface="Arial Black" pitchFamily="34" charset="0"/>
                </a:rPr>
                <a:t>“</a:t>
              </a:r>
              <a:r>
                <a:rPr lang="ru-RU" sz="3200" b="1" dirty="0">
                  <a:solidFill>
                    <a:schemeClr val="accent2">
                      <a:lumMod val="75000"/>
                    </a:schemeClr>
                  </a:solidFill>
                  <a:latin typeface="Arial Black" pitchFamily="34" charset="0"/>
                </a:rPr>
                <a:t>Светофор”</a:t>
              </a:r>
            </a:p>
          </p:txBody>
        </p:sp>
      </p:grp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450" y="1916113"/>
            <a:ext cx="3463925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4716463" y="3789363"/>
            <a:ext cx="4103687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Надо повторить ещё раз</a:t>
            </a:r>
          </a:p>
          <a:p>
            <a:endParaRPr lang="ru-RU" dirty="0"/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4716463" y="2636838"/>
            <a:ext cx="3816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Совсем не понятно</a:t>
            </a:r>
          </a:p>
        </p:txBody>
      </p:sp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4716463" y="5013325"/>
            <a:ext cx="36004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Всё легко и просто </a:t>
            </a:r>
          </a:p>
        </p:txBody>
      </p:sp>
    </p:spTree>
    <p:extLst>
      <p:ext uri="{BB962C8B-B14F-4D97-AF65-F5344CB8AC3E}">
        <p14:creationId xmlns="" xmlns:p14="http://schemas.microsoft.com/office/powerpoint/2010/main" val="4173106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-285750" y="285750"/>
            <a:ext cx="7472363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Рефлексия деятельности 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 smtClean="0">
              <a:solidFill>
                <a:srgbClr val="C00000"/>
              </a:solidFill>
            </a:endParaRP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714500" y="3786188"/>
            <a:ext cx="603250" cy="2332037"/>
          </a:xfrm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0" y="3643313"/>
            <a:ext cx="29813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86375" y="1785938"/>
            <a:ext cx="6032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29313" y="1785938"/>
            <a:ext cx="29813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429125" y="4857750"/>
            <a:ext cx="392906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rgbClr val="C0504D">
                    <a:lumMod val="50000"/>
                  </a:srgbClr>
                </a:solidFill>
              </a:rPr>
              <a:t>Лесенка успеха</a:t>
            </a:r>
          </a:p>
        </p:txBody>
      </p:sp>
      <p:pic>
        <p:nvPicPr>
          <p:cNvPr id="14344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86125" y="2571750"/>
            <a:ext cx="78105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43688" y="714375"/>
            <a:ext cx="78105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28688" y="4857750"/>
            <a:ext cx="78105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51454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Рефлексия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«Лесенка успеха»</a:t>
            </a:r>
          </a:p>
          <a:p>
            <a:pPr>
              <a:buNone/>
            </a:pPr>
            <a:endParaRPr lang="ru-RU" dirty="0"/>
          </a:p>
        </p:txBody>
      </p:sp>
      <p:cxnSp>
        <p:nvCxnSpPr>
          <p:cNvPr id="5" name="Соединительная линия уступом 4"/>
          <p:cNvCxnSpPr/>
          <p:nvPr/>
        </p:nvCxnSpPr>
        <p:spPr>
          <a:xfrm flipV="1">
            <a:off x="1857356" y="4643446"/>
            <a:ext cx="3286148" cy="928694"/>
          </a:xfrm>
          <a:prstGeom prst="bentConnector3">
            <a:avLst>
              <a:gd name="adj1" fmla="val 50422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Соединительная линия уступом 6"/>
          <p:cNvCxnSpPr/>
          <p:nvPr/>
        </p:nvCxnSpPr>
        <p:spPr>
          <a:xfrm rot="5400000" flipH="1" flipV="1">
            <a:off x="5072066" y="2786058"/>
            <a:ext cx="1928826" cy="1785950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Улыбающееся лицо 5"/>
          <p:cNvSpPr/>
          <p:nvPr/>
        </p:nvSpPr>
        <p:spPr>
          <a:xfrm>
            <a:off x="2285984" y="3929066"/>
            <a:ext cx="500066" cy="50006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2321703" y="4750603"/>
            <a:ext cx="50006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1670" y="4500570"/>
            <a:ext cx="428628" cy="4286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571736" y="4500570"/>
            <a:ext cx="428628" cy="35719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2071670" y="5000636"/>
            <a:ext cx="500066" cy="35719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2571736" y="5000636"/>
            <a:ext cx="500066" cy="35719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Улыбающееся лицо 19"/>
          <p:cNvSpPr/>
          <p:nvPr/>
        </p:nvSpPr>
        <p:spPr>
          <a:xfrm>
            <a:off x="3857620" y="3000372"/>
            <a:ext cx="571504" cy="50006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>
            <a:stCxn id="20" idx="4"/>
          </p:cNvCxnSpPr>
          <p:nvPr/>
        </p:nvCxnSpPr>
        <p:spPr>
          <a:xfrm rot="5400000">
            <a:off x="3893339" y="3750471"/>
            <a:ext cx="50006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3714744" y="4143380"/>
            <a:ext cx="500066" cy="35719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6200000" flipH="1">
            <a:off x="4107653" y="4107661"/>
            <a:ext cx="500066" cy="4286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214810" y="3714752"/>
            <a:ext cx="50006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>
            <a:off x="3643306" y="3714752"/>
            <a:ext cx="4286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Улыбающееся лицо 31"/>
          <p:cNvSpPr/>
          <p:nvPr/>
        </p:nvSpPr>
        <p:spPr>
          <a:xfrm>
            <a:off x="5857884" y="2285992"/>
            <a:ext cx="571504" cy="42862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5400000">
            <a:off x="5929322" y="3000372"/>
            <a:ext cx="4286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5715008" y="3214686"/>
            <a:ext cx="428628" cy="4286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16200000" flipH="1">
            <a:off x="6072198" y="3286124"/>
            <a:ext cx="428628" cy="2857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 flipH="1" flipV="1">
            <a:off x="6143636" y="2500306"/>
            <a:ext cx="571504" cy="4286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16200000" flipV="1">
            <a:off x="5572132" y="2500306"/>
            <a:ext cx="571504" cy="4286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2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-30000" contrast="40000"/>
          </a:blip>
          <a:srcRect l="34952" t="33333" r="15048" b="7190"/>
          <a:stretch>
            <a:fillRect/>
          </a:stretch>
        </p:blipFill>
        <p:spPr bwMode="auto">
          <a:xfrm>
            <a:off x="3000364" y="3786190"/>
            <a:ext cx="3672408" cy="2786058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14282" y="1180680"/>
            <a:ext cx="860676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4000" b="1" i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учитель ведёт урок в традиционном плане, то можно выделить и написать на доске этапы деятельности. В конце урока предложить учащимся оценить свою работу на каждом этапе в виде ступенек, ведущих к успеху.</a:t>
            </a:r>
            <a:endParaRPr lang="ru-RU" sz="2800" dirty="0" smtClean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4F81BD">
                  <a:lumMod val="50000"/>
                </a:srgbClr>
              </a:solidFill>
              <a:latin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3568" y="836712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>
              <a:spcBef>
                <a:spcPct val="0"/>
              </a:spcBef>
            </a:pPr>
            <a:r>
              <a:rPr lang="ru-RU" sz="4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«Лестница успеха» </a:t>
            </a:r>
            <a:r>
              <a:rPr lang="ru-RU" sz="4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400" b="1" i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884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Рефлексия деятельности</a:t>
            </a:r>
            <a:br>
              <a:rPr lang="ru-RU" dirty="0" smtClean="0"/>
            </a:br>
            <a:r>
              <a:rPr lang="ru-RU" dirty="0" smtClean="0"/>
              <a:t>                                  </a:t>
            </a:r>
            <a:br>
              <a:rPr lang="ru-RU" dirty="0" smtClean="0"/>
            </a:br>
            <a:r>
              <a:rPr lang="ru-RU" dirty="0" smtClean="0"/>
              <a:t>                                «</a:t>
            </a:r>
            <a:r>
              <a:rPr lang="ru-RU" sz="2700" dirty="0" smtClean="0"/>
              <a:t>Наряди ёлку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147" name="Picture 3" descr="C:\Documents and Settings\ДОЧА\Мои документы\Мои рисунки\iCA4DBRT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94" y="1857364"/>
            <a:ext cx="3557612" cy="5000636"/>
          </a:xfrm>
          <a:prstGeom prst="rect">
            <a:avLst/>
          </a:prstGeom>
          <a:noFill/>
        </p:spPr>
      </p:pic>
      <p:pic>
        <p:nvPicPr>
          <p:cNvPr id="6148" name="Picture 4" descr="C:\Documents and Settings\ДОЧА\Мои документы\Мои рисунки\mat%20perl%20roz%20sm%204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285992"/>
            <a:ext cx="1285884" cy="1285884"/>
          </a:xfrm>
          <a:prstGeom prst="rect">
            <a:avLst/>
          </a:prstGeom>
          <a:noFill/>
        </p:spPr>
      </p:pic>
      <p:pic>
        <p:nvPicPr>
          <p:cNvPr id="6149" name="Picture 5" descr="C:\Documents and Settings\ДОЧА\Мои документы\Мои рисунки\Novogodniy-mat-mi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285992"/>
            <a:ext cx="1262063" cy="1262063"/>
          </a:xfrm>
          <a:prstGeom prst="rect">
            <a:avLst/>
          </a:prstGeom>
          <a:noFill/>
        </p:spPr>
      </p:pic>
      <p:pic>
        <p:nvPicPr>
          <p:cNvPr id="6150" name="Picture 6" descr="C:\Documents and Settings\ДОЧА\Мои документы\Мои рисунки\Novogodniy-glanc-min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2357430"/>
            <a:ext cx="1190625" cy="119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C00000"/>
                </a:solidFill>
              </a:rPr>
              <a:t>«Дерево успеха»</a:t>
            </a:r>
          </a:p>
        </p:txBody>
      </p:sp>
      <p:pic>
        <p:nvPicPr>
          <p:cNvPr id="15363" name="Picture 2" descr="C:\Users\Елена\Downloads\дере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928688" y="1428750"/>
            <a:ext cx="4557712" cy="5257800"/>
          </a:xfrm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86500" y="714375"/>
            <a:ext cx="8032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86500" y="4572000"/>
            <a:ext cx="8699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86500" y="2786063"/>
            <a:ext cx="78581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7429500" y="1143000"/>
            <a:ext cx="135731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3-4 ошибки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00938" y="5286375"/>
            <a:ext cx="135731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Нет ошибок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58063" y="3071813"/>
            <a:ext cx="150018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1 ошибка</a:t>
            </a:r>
          </a:p>
        </p:txBody>
      </p:sp>
    </p:spTree>
    <p:extLst>
      <p:ext uri="{BB962C8B-B14F-4D97-AF65-F5344CB8AC3E}">
        <p14:creationId xmlns="" xmlns:p14="http://schemas.microsoft.com/office/powerpoint/2010/main" val="3578346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C00000"/>
                </a:solidFill>
              </a:rPr>
              <a:t>«Дерево успеха»</a:t>
            </a:r>
          </a:p>
        </p:txBody>
      </p:sp>
      <p:pic>
        <p:nvPicPr>
          <p:cNvPr id="15363" name="Picture 2" descr="C:\Users\Елена\Downloads\дере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928688" y="1428750"/>
            <a:ext cx="4557712" cy="5257800"/>
          </a:xfrm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86500" y="714375"/>
            <a:ext cx="8032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86500" y="4572000"/>
            <a:ext cx="8699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86500" y="2786063"/>
            <a:ext cx="78581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7429500" y="1143000"/>
            <a:ext cx="135731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504D">
                    <a:lumMod val="50000"/>
                  </a:srgbClr>
                </a:solidFill>
              </a:rPr>
              <a:t>3-4 ошибки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00938" y="5286375"/>
            <a:ext cx="135731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Нет ошибок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58063" y="3071813"/>
            <a:ext cx="150018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504D">
                    <a:lumMod val="50000"/>
                  </a:srgbClr>
                </a:solidFill>
              </a:rPr>
              <a:t>1 ошибка</a:t>
            </a:r>
          </a:p>
        </p:txBody>
      </p:sp>
    </p:spTree>
    <p:extLst>
      <p:ext uri="{BB962C8B-B14F-4D97-AF65-F5344CB8AC3E}">
        <p14:creationId xmlns="" xmlns:p14="http://schemas.microsoft.com/office/powerpoint/2010/main" val="3578346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Рефлексия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571501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«Дерево успеха»</a:t>
            </a:r>
            <a:endParaRPr lang="ru-RU" dirty="0"/>
          </a:p>
        </p:txBody>
      </p:sp>
      <p:pic>
        <p:nvPicPr>
          <p:cNvPr id="7170" name="Picture 2" descr="C:\Documents and Settings\ДОЧА\Мои документы\Мои рисунки\iCAA6IQ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96636"/>
            <a:ext cx="3500462" cy="4623252"/>
          </a:xfrm>
          <a:prstGeom prst="rect">
            <a:avLst/>
          </a:prstGeom>
          <a:noFill/>
        </p:spPr>
      </p:pic>
      <p:pic>
        <p:nvPicPr>
          <p:cNvPr id="7171" name="Picture 3" descr="C:\Documents and Settings\ДОЧА\Мои документы\Мои рисунки\iCAJCEHM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00240"/>
            <a:ext cx="1428750" cy="1066800"/>
          </a:xfrm>
          <a:prstGeom prst="rect">
            <a:avLst/>
          </a:prstGeom>
          <a:noFill/>
        </p:spPr>
      </p:pic>
      <p:pic>
        <p:nvPicPr>
          <p:cNvPr id="7172" name="Picture 4" descr="C:\Documents and Settings\ДОЧА\Мои документы\Мои рисунки\iCAPEIUN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0660" y="3357562"/>
            <a:ext cx="1398191" cy="1143008"/>
          </a:xfrm>
          <a:prstGeom prst="rect">
            <a:avLst/>
          </a:prstGeom>
          <a:noFill/>
        </p:spPr>
      </p:pic>
      <p:pic>
        <p:nvPicPr>
          <p:cNvPr id="7173" name="Picture 5" descr="C:\Documents and Settings\ДОЧА\Мои документы\Мои рисунки\iCAKUSTI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643446"/>
            <a:ext cx="1571636" cy="1256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A9F0-372E-4398-8D30-62284DFD8208}" type="slidenum">
              <a:rPr lang="ru-RU" altLang="ru-RU">
                <a:solidFill>
                  <a:srgbClr val="000000"/>
                </a:solidFill>
              </a:rPr>
              <a:pPr/>
              <a:t>78</a:t>
            </a:fld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47111" name="Picture 7" descr="img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2581275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4" name="Picture 10" descr="img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8880"/>
            <a:ext cx="3744912" cy="3089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026382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F5239-4B15-44A2-8EBB-9C65F4E1477F}" type="slidenum">
              <a:rPr lang="ru-RU" altLang="ru-RU"/>
              <a:pPr/>
              <a:t>79</a:t>
            </a:fld>
            <a:endParaRPr lang="ru-RU" altLang="ru-RU"/>
          </a:p>
        </p:txBody>
      </p:sp>
      <p:pic>
        <p:nvPicPr>
          <p:cNvPr id="41988" name="Picture 4" descr="яблон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977" b="8977"/>
          <a:stretch>
            <a:fillRect/>
          </a:stretch>
        </p:blipFill>
        <p:spPr bwMode="auto">
          <a:xfrm>
            <a:off x="0" y="0"/>
            <a:ext cx="590708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5" descr="MC900208234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-531813"/>
            <a:ext cx="3562350" cy="3889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6" descr="MC900436911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628775"/>
            <a:ext cx="1282700" cy="1282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1" name="Picture 7" descr="MC900441708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052513"/>
            <a:ext cx="3816350" cy="3816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2" name="Picture 8" descr="MC900441708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20713"/>
            <a:ext cx="1370012" cy="13700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3" name="Picture 9" descr="MC900441708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636838"/>
            <a:ext cx="1519237" cy="1519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4" name="Picture 10" descr="MC900208234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133600"/>
            <a:ext cx="1495425" cy="2016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5" name="Picture 11" descr="MC900436911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213100"/>
            <a:ext cx="3851275" cy="3851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235830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2"/>
          <p:cNvSpPr>
            <a:spLocks noChangeArrowheads="1"/>
          </p:cNvSpPr>
          <p:nvPr/>
        </p:nvSpPr>
        <p:spPr bwMode="auto">
          <a:xfrm>
            <a:off x="323850" y="260350"/>
            <a:ext cx="8135938" cy="587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u="sng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Учебная  рефлексия  </a:t>
            </a:r>
            <a:r>
              <a:rPr lang="ru-RU"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отражает  четыре сферы человеческой сущности:</a:t>
            </a:r>
          </a:p>
          <a:p>
            <a:endParaRPr lang="ru-RU" sz="32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физическую </a:t>
            </a:r>
            <a:r>
              <a: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(успел – не успел);</a:t>
            </a:r>
          </a:p>
          <a:p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сенсорную</a:t>
            </a:r>
            <a:r>
              <a: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(самочувствие: комфортно – дискомфортно);</a:t>
            </a:r>
          </a:p>
          <a:p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интеллектуальную</a:t>
            </a:r>
            <a:r>
              <a: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(что понял, что осознал – что не понял, какие затруднения испытывал);</a:t>
            </a:r>
          </a:p>
          <a:p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духовную </a:t>
            </a:r>
            <a:r>
              <a: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(стал лучше – хуже, созидал себя).</a:t>
            </a:r>
            <a:r>
              <a:rPr lang="ru-RU" sz="2800" b="1">
                <a:solidFill>
                  <a:schemeClr val="tx2"/>
                </a:solidFill>
              </a:rPr>
              <a:t/>
            </a:r>
            <a:br>
              <a:rPr lang="ru-RU" sz="2800" b="1">
                <a:solidFill>
                  <a:schemeClr val="tx2"/>
                </a:solidFill>
              </a:rPr>
            </a:br>
            <a:r>
              <a:rPr lang="ru-RU" sz="2800" b="1">
                <a:solidFill>
                  <a:schemeClr val="tx2"/>
                </a:solidFill>
              </a:rPr>
              <a:t> </a:t>
            </a:r>
            <a:endParaRPr lang="ru-RU" sz="2800" b="1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A9F0-372E-4398-8D30-62284DFD8208}" type="slidenum">
              <a:rPr lang="ru-RU" altLang="ru-RU">
                <a:solidFill>
                  <a:srgbClr val="000000"/>
                </a:solidFill>
              </a:rPr>
              <a:pPr/>
              <a:t>80</a:t>
            </a:fld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47111" name="Picture 7" descr="img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1275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3" name="Picture 9" descr="page144-content1-id3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49275"/>
            <a:ext cx="4465637" cy="472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4" name="Picture 10" descr="img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88" y="3768725"/>
            <a:ext cx="3744912" cy="3089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1527621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C00000"/>
                </a:solidFill>
              </a:rPr>
              <a:t>«Поезд»</a:t>
            </a:r>
          </a:p>
        </p:txBody>
      </p:sp>
      <p:pic>
        <p:nvPicPr>
          <p:cNvPr id="16387" name="Picture 2" descr="C:\Users\Елена\Downloads\ваг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857375" y="2000250"/>
            <a:ext cx="1917700" cy="1354138"/>
          </a:xfrm>
        </p:spPr>
      </p:pic>
      <p:pic>
        <p:nvPicPr>
          <p:cNvPr id="16388" name="Picture 3" descr="C:\Users\Елена\Downloads\паровозик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75" y="2000250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 descr="C:\Users\Елена\Downloads\ваг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72313" y="2000250"/>
            <a:ext cx="19177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2" descr="C:\Users\Елена\Downloads\ваг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875" y="2000250"/>
            <a:ext cx="19177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2" descr="C:\Users\Елена\Downloads\ваг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86375" y="2000250"/>
            <a:ext cx="19177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1928813" y="3357563"/>
            <a:ext cx="1785937" cy="928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Словарная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работа  </a:t>
            </a:r>
          </a:p>
        </p:txBody>
      </p:sp>
      <p:sp>
        <p:nvSpPr>
          <p:cNvPr id="10" name="Овал 9"/>
          <p:cNvSpPr/>
          <p:nvPr/>
        </p:nvSpPr>
        <p:spPr>
          <a:xfrm>
            <a:off x="3786188" y="3357563"/>
            <a:ext cx="1714500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Фонети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ческий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разбор</a:t>
            </a:r>
          </a:p>
        </p:txBody>
      </p:sp>
      <p:sp>
        <p:nvSpPr>
          <p:cNvPr id="11" name="Овал 10"/>
          <p:cNvSpPr/>
          <p:nvPr/>
        </p:nvSpPr>
        <p:spPr>
          <a:xfrm>
            <a:off x="5500688" y="3357563"/>
            <a:ext cx="178593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Изучение нового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материала</a:t>
            </a:r>
          </a:p>
        </p:txBody>
      </p:sp>
      <p:sp>
        <p:nvSpPr>
          <p:cNvPr id="12" name="Овал 11"/>
          <p:cNvSpPr/>
          <p:nvPr/>
        </p:nvSpPr>
        <p:spPr>
          <a:xfrm>
            <a:off x="7358063" y="3357563"/>
            <a:ext cx="16287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Работа 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группах</a:t>
            </a:r>
          </a:p>
        </p:txBody>
      </p:sp>
    </p:spTree>
    <p:extLst>
      <p:ext uri="{BB962C8B-B14F-4D97-AF65-F5344CB8AC3E}">
        <p14:creationId xmlns="" xmlns:p14="http://schemas.microsoft.com/office/powerpoint/2010/main" val="1442079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C00000"/>
                </a:solidFill>
              </a:rPr>
              <a:t>«Поезд»</a:t>
            </a:r>
          </a:p>
        </p:txBody>
      </p:sp>
      <p:pic>
        <p:nvPicPr>
          <p:cNvPr id="16387" name="Picture 2" descr="C:\Users\Елена\Downloads\ваг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857375" y="2000250"/>
            <a:ext cx="1917700" cy="1354138"/>
          </a:xfrm>
        </p:spPr>
      </p:pic>
      <p:pic>
        <p:nvPicPr>
          <p:cNvPr id="16388" name="Picture 3" descr="C:\Users\Елена\Downloads\паровозик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75" y="2000250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 descr="C:\Users\Елена\Downloads\ваг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72313" y="2000250"/>
            <a:ext cx="19177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2" descr="C:\Users\Елена\Downloads\ваг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875" y="2000250"/>
            <a:ext cx="19177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2" descr="C:\Users\Елена\Downloads\ваг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86375" y="2000250"/>
            <a:ext cx="19177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1928813" y="3357563"/>
            <a:ext cx="1785937" cy="928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504D">
                    <a:lumMod val="50000"/>
                  </a:srgbClr>
                </a:solidFill>
              </a:rPr>
              <a:t>Словарная</a:t>
            </a:r>
          </a:p>
          <a:p>
            <a:pPr algn="ctr">
              <a:defRPr/>
            </a:pPr>
            <a:r>
              <a:rPr lang="ru-RU" b="1" dirty="0">
                <a:solidFill>
                  <a:srgbClr val="C0504D">
                    <a:lumMod val="50000"/>
                  </a:srgbClr>
                </a:solidFill>
              </a:rPr>
              <a:t>работа  </a:t>
            </a:r>
          </a:p>
        </p:txBody>
      </p:sp>
      <p:sp>
        <p:nvSpPr>
          <p:cNvPr id="10" name="Овал 9"/>
          <p:cNvSpPr/>
          <p:nvPr/>
        </p:nvSpPr>
        <p:spPr>
          <a:xfrm>
            <a:off x="3786188" y="3357563"/>
            <a:ext cx="1714500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rgbClr val="C0504D">
                    <a:lumMod val="50000"/>
                  </a:srgbClr>
                </a:solidFill>
              </a:rPr>
              <a:t>Фонети</a:t>
            </a:r>
            <a:endParaRPr lang="ru-RU" b="1" dirty="0">
              <a:solidFill>
                <a:srgbClr val="C0504D">
                  <a:lumMod val="50000"/>
                </a:srgbClr>
              </a:solidFill>
            </a:endParaRPr>
          </a:p>
          <a:p>
            <a:pPr algn="ctr">
              <a:defRPr/>
            </a:pPr>
            <a:r>
              <a:rPr lang="ru-RU" b="1" dirty="0" err="1">
                <a:solidFill>
                  <a:srgbClr val="C0504D">
                    <a:lumMod val="50000"/>
                  </a:srgbClr>
                </a:solidFill>
              </a:rPr>
              <a:t>ческий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</a:rPr>
              <a:t> </a:t>
            </a:r>
          </a:p>
          <a:p>
            <a:pPr algn="ctr">
              <a:defRPr/>
            </a:pPr>
            <a:r>
              <a:rPr lang="ru-RU" b="1" dirty="0">
                <a:solidFill>
                  <a:srgbClr val="C0504D">
                    <a:lumMod val="50000"/>
                  </a:srgbClr>
                </a:solidFill>
              </a:rPr>
              <a:t>разбор</a:t>
            </a:r>
          </a:p>
        </p:txBody>
      </p:sp>
      <p:sp>
        <p:nvSpPr>
          <p:cNvPr id="11" name="Овал 10"/>
          <p:cNvSpPr/>
          <p:nvPr/>
        </p:nvSpPr>
        <p:spPr>
          <a:xfrm>
            <a:off x="5500688" y="3357563"/>
            <a:ext cx="178593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504D">
                    <a:lumMod val="50000"/>
                  </a:srgbClr>
                </a:solidFill>
              </a:rPr>
              <a:t>Изучение нового </a:t>
            </a:r>
          </a:p>
          <a:p>
            <a:pPr algn="ctr">
              <a:defRPr/>
            </a:pPr>
            <a:r>
              <a:rPr lang="ru-RU" b="1" dirty="0">
                <a:solidFill>
                  <a:srgbClr val="C0504D">
                    <a:lumMod val="50000"/>
                  </a:srgbClr>
                </a:solidFill>
              </a:rPr>
              <a:t>материала</a:t>
            </a:r>
          </a:p>
        </p:txBody>
      </p:sp>
      <p:sp>
        <p:nvSpPr>
          <p:cNvPr id="12" name="Овал 11"/>
          <p:cNvSpPr/>
          <p:nvPr/>
        </p:nvSpPr>
        <p:spPr>
          <a:xfrm>
            <a:off x="7358063" y="3357563"/>
            <a:ext cx="16287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504D">
                    <a:lumMod val="50000"/>
                  </a:srgbClr>
                </a:solidFill>
              </a:rPr>
              <a:t>Работа в</a:t>
            </a:r>
          </a:p>
          <a:p>
            <a:pPr algn="ctr">
              <a:defRPr/>
            </a:pPr>
            <a:r>
              <a:rPr lang="ru-RU" b="1" dirty="0">
                <a:solidFill>
                  <a:srgbClr val="C0504D">
                    <a:lumMod val="50000"/>
                  </a:srgbClr>
                </a:solidFill>
              </a:rPr>
              <a:t>группах</a:t>
            </a:r>
          </a:p>
        </p:txBody>
      </p:sp>
    </p:spTree>
    <p:extLst>
      <p:ext uri="{BB962C8B-B14F-4D97-AF65-F5344CB8AC3E}">
        <p14:creationId xmlns="" xmlns:p14="http://schemas.microsoft.com/office/powerpoint/2010/main" val="1442079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Рефлексия на уроках в 1 – 2 классах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ru-RU" dirty="0" smtClean="0"/>
              <a:t>«Солнце и тучка»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«Гномики»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«Маятник настроения»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«Дерево успеха»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«Наряди ёлку»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«Лестница успеха»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Здесь написаны только местоимения: он, она, я , один, они, со мной.</a:t>
            </a:r>
          </a:p>
          <a:p>
            <a:pPr marL="514350" indent="-514350">
              <a:buAutoNum type="arabicPeriod"/>
            </a:pPr>
            <a:r>
              <a:rPr lang="ru-RU" dirty="0" smtClean="0"/>
              <a:t>В предложении местоимения  бывают только подлежащими.</a:t>
            </a:r>
          </a:p>
          <a:p>
            <a:pPr marL="514350" indent="-514350">
              <a:buAutoNum type="arabicPeriod"/>
            </a:pPr>
            <a:r>
              <a:rPr lang="ru-RU" dirty="0" smtClean="0"/>
              <a:t>В предложении местоимения бывают второстепенным членом или подлежащим</a:t>
            </a:r>
          </a:p>
          <a:p>
            <a:pPr marL="514350" indent="-514350">
              <a:buAutoNum type="arabicPeriod"/>
            </a:pPr>
            <a:r>
              <a:rPr lang="ru-RU" dirty="0" smtClean="0"/>
              <a:t>Местоимения изменяются по падежам и числам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6632"/>
            <a:ext cx="73667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Прием верные и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неверные утверждения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465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552" y="1052736"/>
          <a:ext cx="8136904" cy="5256584"/>
        </p:xfrm>
        <a:graphic>
          <a:graphicData uri="http://schemas.openxmlformats.org/drawingml/2006/table">
            <a:tbl>
              <a:tblPr/>
              <a:tblGrid>
                <a:gridCol w="4188113"/>
                <a:gridCol w="3948791"/>
              </a:tblGrid>
              <a:tr h="52565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 На уроке я работал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 Своей работой на уроке я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 Урок для меня показался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 За урок я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 Мое настроение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 Материал урока мне был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7.Домашнее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задание мне кажется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активно / пассивно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доволен / не доволен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коротким / длинным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устал /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устал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стало лучше / стало хуже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понятен / не понятен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полезен / бесполезен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интересен / скучен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легким / трудным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интересным / неинтересным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99792" y="404664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Анкетирование 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459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552" y="1052736"/>
          <a:ext cx="8136904" cy="5256584"/>
        </p:xfrm>
        <a:graphic>
          <a:graphicData uri="http://schemas.openxmlformats.org/drawingml/2006/table">
            <a:tbl>
              <a:tblPr/>
              <a:tblGrid>
                <a:gridCol w="4188113"/>
                <a:gridCol w="3948791"/>
              </a:tblGrid>
              <a:tr h="52565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 На уроке я работал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 Своей работой на уроке я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 Урок для меня показался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 За урок я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 Мое настроение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 Материал урока мне был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7.Домашнее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задание мне кажется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активно / пассивно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доволен / не доволен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коротким / длинным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устал /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устал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стало лучше / стало хуже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понятен / не понятен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полезен / бесполезен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интересен / скучен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легким / трудным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интересным / неинтересным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99792" y="404664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Анкетирование </a:t>
            </a:r>
            <a:endParaRPr lang="ru-RU" sz="3200" b="1" dirty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459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4427984" y="260648"/>
            <a:ext cx="4392488" cy="626469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3.Оценивание своей активности и качества своей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работы на уроке.</a:t>
            </a:r>
            <a:endParaRPr lang="ru-RU" sz="1000" dirty="0" smtClean="0">
              <a:solidFill>
                <a:prstClr val="black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-ответил по просьбе учителя, но ответ не правильный</a:t>
            </a:r>
            <a:endParaRPr lang="ru-RU" sz="1000" dirty="0" smtClean="0">
              <a:solidFill>
                <a:prstClr val="black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lang="ru-RU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-ответил по просьбе учителя, ответ правильный</a:t>
            </a:r>
            <a:endParaRPr lang="ru-RU" sz="1000" dirty="0" smtClean="0">
              <a:solidFill>
                <a:prstClr val="black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r>
              <a:rPr lang="ru-RU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-ответил по своей инициативе, но ответ не правильный</a:t>
            </a:r>
            <a:endParaRPr lang="ru-RU" sz="1000" dirty="0" smtClean="0">
              <a:solidFill>
                <a:prstClr val="black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ru-RU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ответил по своей инициативе, ответ правильный</a:t>
            </a:r>
            <a:endParaRPr lang="ru-RU" sz="1000" dirty="0" smtClean="0">
              <a:solidFill>
                <a:prstClr val="black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lang="ru-RU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lang="ru-RU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не отвечал</a:t>
            </a:r>
            <a:endParaRPr lang="ru-RU" sz="10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3528" y="0"/>
            <a:ext cx="4536504" cy="170080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Упражнение </a:t>
            </a:r>
            <a:r>
              <a:rPr lang="ru-RU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Комплимент</a:t>
            </a:r>
            <a:r>
              <a:rPr lang="ru-RU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»</a:t>
            </a:r>
            <a:endParaRPr lang="ru-RU" sz="1000" dirty="0" smtClean="0">
              <a:solidFill>
                <a:srgbClr val="FF0000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Комплимент-похвала</a:t>
            </a:r>
            <a:endParaRPr lang="ru-RU" sz="1000" dirty="0" smtClean="0">
              <a:solidFill>
                <a:prstClr val="black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Комплимент деловым качествам</a:t>
            </a:r>
            <a:endParaRPr lang="ru-RU" sz="1000" dirty="0" smtClean="0">
              <a:solidFill>
                <a:prstClr val="black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Комплимент в чувствах</a:t>
            </a:r>
            <a:endParaRPr lang="ru-RU" sz="10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79512" y="1889448"/>
            <a:ext cx="4176464" cy="496855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11560" y="2062953"/>
            <a:ext cx="3312368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Анкетирование</a:t>
            </a:r>
            <a:endParaRPr lang="ru-RU" sz="2400" dirty="0" smtClean="0">
              <a:solidFill>
                <a:srgbClr val="FF0000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уроке я работал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Своей работой на уроке я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Урок для меня показался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урок я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Моё настроение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 урока мне был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Домашнее задание мне кажется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Активно/пассивно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Доволен/не доволен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Коротким/длинным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Устал/не устал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Стало лучше/хуже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Понятен/не понятен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Лёгким/трудным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700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51520" y="1425841"/>
            <a:ext cx="320384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Сегодня я узнал…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Было интересно…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Было трудно…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выполнял задание…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понял,что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Меня удивило…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Мне захотелось…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попробую…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Урок дал мне для жизни…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смог…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0" y="188640"/>
            <a:ext cx="3203848" cy="122413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Фразы из рефлексивного экрана: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347864" y="188640"/>
            <a:ext cx="5400600" cy="93610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плюс-минус-интересно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347864" y="1126195"/>
            <a:ext cx="547260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»записывается всё, что понравилось на уроке, информация и формы работы, которые вызвали положительные эмоции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записывается всё, что не понравилось на уроке, показалось скучным, осталось непонятным.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»учащиеся вписывают все любопытные факты, о которых узнали на уроке, что хотелось бы узнать по этой проблеме и вопросы учителю.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(это вид приемлем на этапе проверки домашнего задания, защите проектных работ; он даёт возможность осмысления способов и приёмов работы с учебным материалом, поиска наиболее рациональных; а применение в конце урока покажет активность каждого ученика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57279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69" y="502568"/>
            <a:ext cx="8686800" cy="838200"/>
          </a:xfrm>
        </p:spPr>
        <p:txBody>
          <a:bodyPr/>
          <a:lstStyle/>
          <a:p>
            <a:r>
              <a:rPr lang="ru-RU" i="1" dirty="0" smtClean="0">
                <a:latin typeface="Bookman Old Style" pitchFamily="18" charset="0"/>
              </a:rPr>
              <a:t>Классификация рефлексии: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6792"/>
            <a:ext cx="8686800" cy="50405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>
            <a:off x="683568" y="1484784"/>
            <a:ext cx="7819802" cy="446449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B050"/>
                </a:solidFill>
              </a:rPr>
              <a:t>Рефлексия содержания</a:t>
            </a:r>
          </a:p>
          <a:p>
            <a:pPr algn="ctr"/>
            <a:r>
              <a:rPr lang="ru-RU" sz="4400" dirty="0" smtClean="0">
                <a:solidFill>
                  <a:srgbClr val="00B050"/>
                </a:solidFill>
              </a:rPr>
              <a:t>учебного материала</a:t>
            </a:r>
            <a:endParaRPr lang="ru-RU" sz="4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75" y="363538"/>
            <a:ext cx="8202613" cy="936625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650" name="TextBox 6"/>
          <p:cNvSpPr txBox="1">
            <a:spLocks noChangeArrowheads="1"/>
          </p:cNvSpPr>
          <p:nvPr/>
        </p:nvSpPr>
        <p:spPr bwMode="auto">
          <a:xfrm>
            <a:off x="1100138" y="560388"/>
            <a:ext cx="7359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hlink"/>
                </a:solidFill>
              </a:rPr>
              <a:t>Виды учебной рефлексии:</a:t>
            </a:r>
            <a:endParaRPr lang="ru-RU" sz="440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7651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304800"/>
            <a:ext cx="9207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434975" y="1519238"/>
            <a:ext cx="8202613" cy="4837112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800" dirty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•	</a:t>
            </a:r>
            <a:r>
              <a:rPr lang="ru-RU" sz="2800" b="1" dirty="0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физическая</a:t>
            </a:r>
            <a:r>
              <a:rPr lang="ru-RU" sz="2800" dirty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 (успел – не успел);</a:t>
            </a:r>
          </a:p>
          <a:p>
            <a:r>
              <a:rPr lang="ru-RU" sz="2800" dirty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•	</a:t>
            </a:r>
            <a:r>
              <a:rPr lang="ru-RU" sz="2800" b="1" dirty="0">
                <a:solidFill>
                  <a:schemeClr val="hlink"/>
                </a:solidFill>
                <a:latin typeface="Comic Sans MS" pitchFamily="66" charset="0"/>
                <a:cs typeface="Arial" charset="0"/>
              </a:rPr>
              <a:t>сенсорная</a:t>
            </a:r>
            <a:r>
              <a:rPr lang="ru-RU" sz="2800" dirty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 (самочувствие: комфортно – дискомфортно);</a:t>
            </a:r>
          </a:p>
          <a:p>
            <a:r>
              <a:rPr lang="ru-RU" sz="2800" dirty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•	</a:t>
            </a:r>
            <a:r>
              <a:rPr lang="ru-RU" sz="2800" b="1" dirty="0">
                <a:solidFill>
                  <a:srgbClr val="009900"/>
                </a:solidFill>
                <a:latin typeface="Comic Sans MS" pitchFamily="66" charset="0"/>
                <a:cs typeface="Arial" charset="0"/>
              </a:rPr>
              <a:t>интеллектуальная </a:t>
            </a:r>
            <a:r>
              <a:rPr lang="ru-RU" sz="2800" dirty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(что понял, что осознал – что не понял, какие затруднения испытывал);</a:t>
            </a:r>
          </a:p>
          <a:p>
            <a:r>
              <a:rPr lang="ru-RU" sz="2800" dirty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•</a:t>
            </a:r>
            <a:r>
              <a:rPr lang="ru-RU" sz="2800" dirty="0">
                <a:solidFill>
                  <a:srgbClr val="FFCC00"/>
                </a:solidFill>
                <a:latin typeface="Comic Sans MS" pitchFamily="66" charset="0"/>
                <a:cs typeface="Arial" charset="0"/>
              </a:rPr>
              <a:t>	</a:t>
            </a:r>
            <a:r>
              <a:rPr lang="ru-RU" sz="2800" b="1" dirty="0">
                <a:solidFill>
                  <a:srgbClr val="FFCC00"/>
                </a:solidFill>
                <a:latin typeface="Comic Sans MS" pitchFamily="66" charset="0"/>
                <a:cs typeface="Arial" charset="0"/>
              </a:rPr>
              <a:t>духовная</a:t>
            </a:r>
            <a:r>
              <a:rPr lang="ru-RU" sz="2800" dirty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 (стал лучше – хуже, созидал или разрушал себя, других).</a:t>
            </a:r>
          </a:p>
        </p:txBody>
      </p:sp>
      <p:sp>
        <p:nvSpPr>
          <p:cNvPr id="9" name="Номер слайда 8"/>
          <p:cNvSpPr txBox="1">
            <a:spLocks noGrp="1"/>
          </p:cNvSpPr>
          <p:nvPr/>
        </p:nvSpPr>
        <p:spPr>
          <a:xfrm>
            <a:off x="6513513" y="6002338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1F8B1C9-F33F-4806-BA07-42AD0F8B86F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Заголовок 1"/>
          <p:cNvSpPr>
            <a:spLocks noGrp="1"/>
          </p:cNvSpPr>
          <p:nvPr>
            <p:ph type="title"/>
          </p:nvPr>
        </p:nvSpPr>
        <p:spPr>
          <a:xfrm>
            <a:off x="295275" y="33338"/>
            <a:ext cx="8229600" cy="195262"/>
          </a:xfrm>
        </p:spPr>
        <p:txBody>
          <a:bodyPr>
            <a:normAutofit fontScale="90000"/>
          </a:bodyPr>
          <a:lstStyle/>
          <a:p>
            <a:endParaRPr lang="ru-RU" altLang="ru-RU" sz="1000" smtClean="0"/>
          </a:p>
        </p:txBody>
      </p:sp>
      <p:sp>
        <p:nvSpPr>
          <p:cNvPr id="190467" name="Прямоугольник 2"/>
          <p:cNvSpPr>
            <a:spLocks noChangeArrowheads="1"/>
          </p:cNvSpPr>
          <p:nvPr/>
        </p:nvSpPr>
        <p:spPr bwMode="auto">
          <a:xfrm>
            <a:off x="838200" y="1143000"/>
            <a:ext cx="7772400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80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                                        </a:t>
            </a:r>
            <a:r>
              <a:rPr lang="ru-RU" altLang="ru-RU" sz="280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занятие интересное,</a:t>
            </a:r>
          </a:p>
          <a:p>
            <a:pPr eaLnBrk="1" fontAlgn="base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80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                         захватывающее</a:t>
            </a:r>
          </a:p>
          <a:p>
            <a:pPr eaLnBrk="1" fontAlgn="base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80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                      </a:t>
            </a:r>
          </a:p>
          <a:p>
            <a:pPr eaLnBrk="1" fontAlgn="base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80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                        занятие мне понравилось, но </a:t>
            </a:r>
          </a:p>
          <a:p>
            <a:pPr eaLnBrk="1" fontAlgn="base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80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                        хотелось бы, чтобы оно было </a:t>
            </a:r>
          </a:p>
          <a:p>
            <a:pPr eaLnBrk="1" fontAlgn="base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80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                        более интересное.</a:t>
            </a:r>
          </a:p>
          <a:p>
            <a:pPr eaLnBrk="1" fontAlgn="base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80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                          </a:t>
            </a:r>
          </a:p>
          <a:p>
            <a:pPr eaLnBrk="1" fontAlgn="base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80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                          занятие неинтересное</a:t>
            </a:r>
            <a:endParaRPr lang="ru-RU" altLang="ru-RU" sz="280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488950" y="1033463"/>
            <a:ext cx="2133600" cy="1379537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457200" y="2857500"/>
            <a:ext cx="2157413" cy="1524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550863" y="4953000"/>
            <a:ext cx="2438400" cy="16002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956741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1EEC-9970-4656-A08C-DEE213FA585A}" type="slidenum">
              <a:rPr lang="ru-RU" altLang="ru-RU"/>
              <a:pPr/>
              <a:t>91</a:t>
            </a:fld>
            <a:endParaRPr lang="ru-RU" altLang="ru-RU"/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468313" y="1628775"/>
            <a:ext cx="8007350" cy="4191000"/>
          </a:xfrm>
          <a:prstGeom prst="cloudCallout">
            <a:avLst>
              <a:gd name="adj1" fmla="val -20796"/>
              <a:gd name="adj2" fmla="val 70370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4800" b="1" i="1">
                <a:solidFill>
                  <a:srgbClr val="0066CC"/>
                </a:solidFill>
              </a:rPr>
              <a:t>3. Рефлексия содержания учебного материала.</a:t>
            </a:r>
          </a:p>
        </p:txBody>
      </p:sp>
      <p:sp>
        <p:nvSpPr>
          <p:cNvPr id="20485" name="Rectangle 5"/>
          <p:cNvSpPr>
            <a:spLocks noRot="1" noChangeArrowheads="1"/>
          </p:cNvSpPr>
          <p:nvPr/>
        </p:nvSpPr>
        <p:spPr bwMode="auto">
          <a:xfrm>
            <a:off x="1403350" y="115888"/>
            <a:ext cx="745172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b="1" i="1">
                <a:solidFill>
                  <a:srgbClr val="A50021"/>
                </a:solidFill>
              </a:rPr>
              <a:t>Классификация приёмов рефлексии:</a:t>
            </a:r>
          </a:p>
        </p:txBody>
      </p:sp>
    </p:spTree>
    <p:extLst>
      <p:ext uri="{BB962C8B-B14F-4D97-AF65-F5344CB8AC3E}">
        <p14:creationId xmlns="" xmlns:p14="http://schemas.microsoft.com/office/powerpoint/2010/main" val="18454272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5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1EEC-9970-4656-A08C-DEE213FA585A}" type="slidenum">
              <a:rPr lang="ru-RU" altLang="ru-RU">
                <a:solidFill>
                  <a:srgbClr val="000000"/>
                </a:solidFill>
              </a:rPr>
              <a:pPr/>
              <a:t>92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468313" y="1628775"/>
            <a:ext cx="8007350" cy="4191000"/>
          </a:xfrm>
          <a:prstGeom prst="cloudCallout">
            <a:avLst>
              <a:gd name="adj1" fmla="val -20796"/>
              <a:gd name="adj2" fmla="val 70370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ru-RU" altLang="ru-RU" sz="4800" b="1" i="1" smtClean="0">
                <a:solidFill>
                  <a:srgbClr val="0066CC"/>
                </a:solidFill>
              </a:rPr>
              <a:t>3. Рефлексия содержания учебного материала.</a:t>
            </a:r>
          </a:p>
        </p:txBody>
      </p:sp>
      <p:sp>
        <p:nvSpPr>
          <p:cNvPr id="20485" name="Rectangle 5"/>
          <p:cNvSpPr>
            <a:spLocks noRot="1" noChangeArrowheads="1"/>
          </p:cNvSpPr>
          <p:nvPr/>
        </p:nvSpPr>
        <p:spPr bwMode="auto">
          <a:xfrm>
            <a:off x="1403350" y="115888"/>
            <a:ext cx="745172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 smtClean="0">
                <a:solidFill>
                  <a:srgbClr val="A50021"/>
                </a:solidFill>
              </a:rPr>
              <a:t>Классификация приёмов рефлексии:</a:t>
            </a:r>
          </a:p>
        </p:txBody>
      </p:sp>
    </p:spTree>
    <p:extLst>
      <p:ext uri="{BB962C8B-B14F-4D97-AF65-F5344CB8AC3E}">
        <p14:creationId xmlns="" xmlns:p14="http://schemas.microsoft.com/office/powerpoint/2010/main" val="18454272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5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Заголовок 1"/>
          <p:cNvSpPr>
            <a:spLocks noGrp="1"/>
          </p:cNvSpPr>
          <p:nvPr>
            <p:ph type="title"/>
          </p:nvPr>
        </p:nvSpPr>
        <p:spPr>
          <a:xfrm>
            <a:off x="295275" y="33338"/>
            <a:ext cx="8229600" cy="195262"/>
          </a:xfrm>
        </p:spPr>
        <p:txBody>
          <a:bodyPr/>
          <a:lstStyle/>
          <a:p>
            <a:endParaRPr lang="ru-RU" altLang="ru-RU" sz="1000" smtClean="0"/>
          </a:p>
        </p:txBody>
      </p:sp>
      <p:sp>
        <p:nvSpPr>
          <p:cNvPr id="190467" name="Прямоугольник 2"/>
          <p:cNvSpPr>
            <a:spLocks noChangeArrowheads="1"/>
          </p:cNvSpPr>
          <p:nvPr/>
        </p:nvSpPr>
        <p:spPr bwMode="auto">
          <a:xfrm>
            <a:off x="838200" y="1143000"/>
            <a:ext cx="7772400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80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                                        </a:t>
            </a:r>
            <a:r>
              <a:rPr lang="ru-RU" altLang="ru-RU" sz="280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занятие интересное,</a:t>
            </a:r>
          </a:p>
          <a:p>
            <a:pPr eaLnBrk="1" fontAlgn="base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80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                         захватывающее</a:t>
            </a:r>
          </a:p>
          <a:p>
            <a:pPr eaLnBrk="1" fontAlgn="base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80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                      </a:t>
            </a:r>
          </a:p>
          <a:p>
            <a:pPr eaLnBrk="1" fontAlgn="base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80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                        занятие мне понравилось, но </a:t>
            </a:r>
          </a:p>
          <a:p>
            <a:pPr eaLnBrk="1" fontAlgn="base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80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                        хотелось бы, чтобы оно было </a:t>
            </a:r>
          </a:p>
          <a:p>
            <a:pPr eaLnBrk="1" fontAlgn="base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80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                        более интересное.</a:t>
            </a:r>
          </a:p>
          <a:p>
            <a:pPr eaLnBrk="1" fontAlgn="base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80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                          </a:t>
            </a:r>
          </a:p>
          <a:p>
            <a:pPr eaLnBrk="1" fontAlgn="base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80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                          занятие неинтересное</a:t>
            </a:r>
            <a:endParaRPr lang="ru-RU" altLang="ru-RU" sz="280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488950" y="1033463"/>
            <a:ext cx="2133600" cy="1379537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457200" y="2857500"/>
            <a:ext cx="2157413" cy="1524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550863" y="4953000"/>
            <a:ext cx="2438400" cy="16002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956741"/>
      </p:ext>
    </p:extLst>
  </p:cSld>
  <p:clrMapOvr>
    <a:masterClrMapping/>
  </p:clrMapOvr>
  <p:transition spd="slow" advTm="5000">
    <p:random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Заголовок 1"/>
          <p:cNvSpPr>
            <a:spLocks noGrp="1"/>
          </p:cNvSpPr>
          <p:nvPr>
            <p:ph type="title"/>
          </p:nvPr>
        </p:nvSpPr>
        <p:spPr>
          <a:xfrm>
            <a:off x="295275" y="33338"/>
            <a:ext cx="8229600" cy="195262"/>
          </a:xfrm>
        </p:spPr>
        <p:txBody>
          <a:bodyPr/>
          <a:lstStyle/>
          <a:p>
            <a:endParaRPr lang="ru-RU" altLang="ru-RU" sz="1000" smtClean="0"/>
          </a:p>
        </p:txBody>
      </p:sp>
      <p:sp>
        <p:nvSpPr>
          <p:cNvPr id="268291" name="Прямоугольник 2"/>
          <p:cNvSpPr>
            <a:spLocks noChangeArrowheads="1"/>
          </p:cNvSpPr>
          <p:nvPr/>
        </p:nvSpPr>
        <p:spPr bwMode="auto">
          <a:xfrm>
            <a:off x="3203575" y="1143000"/>
            <a:ext cx="561657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мне было очень интересно, тема была  важной                      </a:t>
            </a:r>
          </a:p>
          <a:p>
            <a:pPr eaLnBrk="1" fontAlgn="base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ru-RU" altLang="ru-RU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мне было интересно, </a:t>
            </a:r>
          </a:p>
          <a:p>
            <a:pPr eaLnBrk="1" fontAlgn="base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но не всё понятно </a:t>
            </a:r>
          </a:p>
          <a:p>
            <a:pPr eaLnBrk="1" fontAlgn="base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                        </a:t>
            </a:r>
          </a:p>
          <a:p>
            <a:pPr eaLnBrk="1" fontAlgn="base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мне было скучно и неинтересно</a:t>
            </a:r>
            <a:endParaRPr lang="ru-RU" altLang="ru-RU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611560" y="2780928"/>
            <a:ext cx="2133600" cy="1379537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Улыбающееся лицо 4"/>
          <p:cNvSpPr/>
          <p:nvPr/>
        </p:nvSpPr>
        <p:spPr>
          <a:xfrm>
            <a:off x="454372" y="692696"/>
            <a:ext cx="2160240" cy="1524000"/>
          </a:xfrm>
          <a:prstGeom prst="smileyFace">
            <a:avLst/>
          </a:prstGeom>
          <a:solidFill>
            <a:srgbClr val="FFFF00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Облако 1"/>
          <p:cNvSpPr/>
          <p:nvPr/>
        </p:nvSpPr>
        <p:spPr>
          <a:xfrm>
            <a:off x="395288" y="4868863"/>
            <a:ext cx="2219325" cy="1454150"/>
          </a:xfrm>
          <a:prstGeom prst="cloud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04569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Заголовок 1"/>
          <p:cNvSpPr>
            <a:spLocks noGrp="1"/>
          </p:cNvSpPr>
          <p:nvPr>
            <p:ph type="title"/>
          </p:nvPr>
        </p:nvSpPr>
        <p:spPr>
          <a:xfrm>
            <a:off x="295275" y="33338"/>
            <a:ext cx="8229600" cy="195262"/>
          </a:xfrm>
        </p:spPr>
        <p:txBody>
          <a:bodyPr>
            <a:normAutofit fontScale="90000"/>
          </a:bodyPr>
          <a:lstStyle/>
          <a:p>
            <a:endParaRPr lang="ru-RU" altLang="ru-RU" sz="1000" smtClean="0"/>
          </a:p>
        </p:txBody>
      </p:sp>
      <p:sp>
        <p:nvSpPr>
          <p:cNvPr id="268291" name="Прямоугольник 2"/>
          <p:cNvSpPr>
            <a:spLocks noChangeArrowheads="1"/>
          </p:cNvSpPr>
          <p:nvPr/>
        </p:nvSpPr>
        <p:spPr bwMode="auto">
          <a:xfrm>
            <a:off x="3203575" y="1143000"/>
            <a:ext cx="561657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мне было очень интересно, тема была  важной                     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ru-RU" altLang="ru-RU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мне было интересно, </a:t>
            </a: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но не всё понятно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                       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мне было скучно и неинтересно</a:t>
            </a:r>
            <a:endParaRPr lang="ru-RU" altLang="ru-RU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611560" y="2780928"/>
            <a:ext cx="2133600" cy="1379537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Улыбающееся лицо 4"/>
          <p:cNvSpPr/>
          <p:nvPr/>
        </p:nvSpPr>
        <p:spPr>
          <a:xfrm>
            <a:off x="454372" y="692696"/>
            <a:ext cx="2160240" cy="1524000"/>
          </a:xfrm>
          <a:prstGeom prst="smileyFace">
            <a:avLst/>
          </a:prstGeom>
          <a:solidFill>
            <a:srgbClr val="FFFF00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Облако 1"/>
          <p:cNvSpPr/>
          <p:nvPr/>
        </p:nvSpPr>
        <p:spPr>
          <a:xfrm>
            <a:off x="395288" y="4868863"/>
            <a:ext cx="2219325" cy="1454150"/>
          </a:xfrm>
          <a:prstGeom prst="cloud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04569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79512" y="188640"/>
            <a:ext cx="8784976" cy="10801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Рефлексия содержания учебного материала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1484784"/>
            <a:ext cx="3528392" cy="51845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 научился….</a:t>
            </a:r>
          </a:p>
          <a:p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Было интересно….</a:t>
            </a:r>
          </a:p>
          <a:p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Было трудно….</a:t>
            </a:r>
          </a:p>
          <a:p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Мои ощущения……</a:t>
            </a:r>
          </a:p>
          <a:p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Этот урок дал мне для жизни……</a:t>
            </a:r>
          </a:p>
          <a:p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Больше всего понравились задания ….</a:t>
            </a:r>
          </a:p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437112"/>
            <a:ext cx="4752528" cy="22322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Своей работой на уроке: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prstClr val="black"/>
                </a:solidFill>
              </a:rPr>
              <a:t>Доволен….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prstClr val="black"/>
                </a:solidFill>
              </a:rPr>
              <a:t>Не совсем доволен….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prstClr val="black"/>
                </a:solidFill>
              </a:rPr>
              <a:t> Я недоволен потому что…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484784"/>
            <a:ext cx="4752528" cy="28083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>
              <a:solidFill>
                <a:prstClr val="black"/>
              </a:solidFill>
            </a:endParaRPr>
          </a:p>
          <a:p>
            <a:endParaRPr lang="ru-RU" b="1" dirty="0" smtClean="0">
              <a:solidFill>
                <a:prstClr val="black"/>
              </a:solidFill>
            </a:endParaRPr>
          </a:p>
          <a:p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Они мне  нравятся больше остальных….</a:t>
            </a:r>
          </a:p>
          <a:p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-Я чувствую, что с правлюсь с ними не хуже , чем с другими заданиями…..</a:t>
            </a:r>
          </a:p>
          <a:p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-Они легче других заданий.</a:t>
            </a:r>
          </a:p>
          <a:p>
            <a:endParaRPr lang="ru-RU" sz="2400" dirty="0" smtClean="0">
              <a:solidFill>
                <a:prstClr val="black"/>
              </a:solidFill>
            </a:endParaRPr>
          </a:p>
          <a:p>
            <a:pPr algn="ctr"/>
            <a:endParaRPr lang="ru-RU" dirty="0" smtClean="0">
              <a:solidFill>
                <a:prstClr val="black"/>
              </a:solidFill>
            </a:endParaRPr>
          </a:p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808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Рефлексия содержания учебного материала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3600" b="1" dirty="0" smtClean="0">
                <a:solidFill>
                  <a:srgbClr val="0000FF"/>
                </a:solidFill>
                <a:latin typeface="Monotype Corsiva" pitchFamily="64" charset="0"/>
              </a:rPr>
              <a:t>Сегодня на уроке я научился…</a:t>
            </a:r>
          </a:p>
          <a:p>
            <a:pPr eaLnBrk="1" hangingPunct="1"/>
            <a:r>
              <a:rPr lang="ru-RU" sz="3600" b="1" dirty="0" smtClean="0">
                <a:solidFill>
                  <a:srgbClr val="0000FF"/>
                </a:solidFill>
                <a:latin typeface="Monotype Corsiva" pitchFamily="64" charset="0"/>
              </a:rPr>
              <a:t>Своей работой на уроке я …</a:t>
            </a:r>
          </a:p>
          <a:p>
            <a:pPr eaLnBrk="1" hangingPunct="1"/>
            <a:r>
              <a:rPr lang="ru-RU" sz="3600" b="1" dirty="0" smtClean="0">
                <a:solidFill>
                  <a:srgbClr val="0000FF"/>
                </a:solidFill>
                <a:latin typeface="Monotype Corsiva" pitchFamily="64" charset="0"/>
              </a:rPr>
              <a:t>Урок заставил меня задуматься о …</a:t>
            </a:r>
          </a:p>
          <a:p>
            <a:pPr eaLnBrk="1" hangingPunct="1"/>
            <a:r>
              <a:rPr lang="ru-RU" sz="3600" b="1" dirty="0" smtClean="0">
                <a:solidFill>
                  <a:srgbClr val="0000FF"/>
                </a:solidFill>
                <a:latin typeface="Monotype Corsiva" pitchFamily="64" charset="0"/>
              </a:rPr>
              <a:t>А особенно мне удалось …</a:t>
            </a:r>
          </a:p>
          <a:p>
            <a:pPr eaLnBrk="1" hangingPunct="1"/>
            <a:r>
              <a:rPr lang="ru-RU" sz="3600" b="1" dirty="0" smtClean="0">
                <a:solidFill>
                  <a:srgbClr val="0000FF"/>
                </a:solidFill>
                <a:latin typeface="Monotype Corsiva" pitchFamily="64" charset="0"/>
              </a:rPr>
              <a:t>Я понял, что …</a:t>
            </a:r>
          </a:p>
          <a:p>
            <a:pPr eaLnBrk="1" hangingPunct="1"/>
            <a:r>
              <a:rPr lang="ru-RU" sz="3600" b="1" dirty="0" smtClean="0">
                <a:solidFill>
                  <a:srgbClr val="0000FF"/>
                </a:solidFill>
                <a:latin typeface="Monotype Corsiva" pitchFamily="64" charset="0"/>
              </a:rPr>
              <a:t>Мне было интересно, потому что …</a:t>
            </a:r>
          </a:p>
          <a:p>
            <a:pPr eaLnBrk="1" hangingPunct="1"/>
            <a:r>
              <a:rPr lang="ru-RU" sz="3600" b="1" dirty="0" smtClean="0">
                <a:solidFill>
                  <a:srgbClr val="0000FF"/>
                </a:solidFill>
                <a:latin typeface="Monotype Corsiva" pitchFamily="64" charset="0"/>
              </a:rPr>
              <a:t>Для меня стало открытием, что …</a:t>
            </a:r>
          </a:p>
          <a:p>
            <a:pPr eaLnBrk="1" hangingPunct="1"/>
            <a:r>
              <a:rPr lang="ru-RU" sz="3600" b="1" dirty="0" smtClean="0">
                <a:solidFill>
                  <a:srgbClr val="0000FF"/>
                </a:solidFill>
                <a:latin typeface="Monotype Corsiva" pitchFamily="64" charset="0"/>
              </a:rPr>
              <a:t>Мне показалось важным …</a:t>
            </a:r>
          </a:p>
          <a:p>
            <a:pPr>
              <a:buFont typeface="Arial" charset="0"/>
              <a:buNone/>
            </a:pPr>
            <a:endParaRPr lang="ru-RU" sz="2000" dirty="0" smtClean="0">
              <a:latin typeface="Monotype Corsiva" pitchFamily="6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0719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3568" y="836712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>
              <a:spcBef>
                <a:spcPct val="0"/>
              </a:spcBef>
            </a:pPr>
            <a:r>
              <a:rPr lang="ru-RU" sz="4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Метод «</a:t>
            </a:r>
            <a:r>
              <a:rPr lang="ru-RU" sz="4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Плюс-минус-интересно</a:t>
            </a:r>
            <a:r>
              <a:rPr lang="ru-RU" sz="4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sz="4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400" b="1" i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56792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Это упражнение можно выполнять как устно, так и письменно, в зависимости от наличия времени. Для письменного выполнения предлагается заполнить таблицу из трех граф. В графу «П» - «плюс»- записывается все, что понравилось на уроке, информация и формы работы,  которые вызвали положительные эмоции, либо, по мнению ученика, могут быть ему полезны для достижения каких-то целей. В графу «М» - «минус»- записывается все, что не понравилось на уроке, показалось скучным, вызвало неприязнь, осталось непонятным, или информация, которая, по мнению ученика, оказалась для него не нужной, бесполезной . В графу «И» - «интересно»- учащиеся вписывают все любопытные факты, о которых узнали на уроке, что бы еще хотелось узнать по данной проблеме, вопросы к учителю.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585" y="4725144"/>
          <a:ext cx="4680519" cy="1584176"/>
        </p:xfrm>
        <a:graphic>
          <a:graphicData uri="http://schemas.openxmlformats.org/drawingml/2006/table">
            <a:tbl>
              <a:tblPr/>
              <a:tblGrid>
                <a:gridCol w="1560010"/>
                <a:gridCol w="1560010"/>
                <a:gridCol w="1560499"/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Плюс</a:t>
                      </a:r>
                      <a:endParaRPr lang="ru-RU" sz="20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Минус</a:t>
                      </a:r>
                      <a:endParaRPr lang="ru-RU" sz="20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Интересно</a:t>
                      </a:r>
                      <a:endParaRPr lang="ru-RU" sz="20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660232" y="4437112"/>
            <a:ext cx="1872208" cy="2012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55461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Плюс. Минус. Интересно»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5813" y="2643188"/>
            <a:ext cx="28575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002060"/>
                </a:solidFill>
              </a:rPr>
              <a:t>Плюс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43313" y="2643188"/>
            <a:ext cx="235743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002060"/>
                </a:solidFill>
              </a:rPr>
              <a:t>Минус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00750" y="2643188"/>
            <a:ext cx="26431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002060"/>
                </a:solidFill>
              </a:rPr>
              <a:t>Интересно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-215106" y="4644231"/>
            <a:ext cx="20002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2606675" y="4679950"/>
            <a:ext cx="20716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4895056" y="4679157"/>
            <a:ext cx="22129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7537451" y="4679950"/>
            <a:ext cx="221456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75412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_рамка23">
  <a:themeElements>
    <a:clrScheme name="рамка2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рамка23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мка2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_рамка23">
  <a:themeElements>
    <a:clrScheme name="рамка2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рамка23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мка2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3_рамка23">
  <a:themeElements>
    <a:clrScheme name="рамка2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рамка23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мка2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резентация ОТКРЫТАЯ КНИГ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4_рамка23">
  <a:themeElements>
    <a:clrScheme name="рамка2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рамка23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мка2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6_рамка23">
  <a:themeElements>
    <a:clrScheme name="рамка2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рамка23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мка2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7_рамка23">
  <a:themeElements>
    <a:clrScheme name="рамка2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рамка23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мка2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1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1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2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2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2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2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2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2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2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2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2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3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3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3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3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3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898</TotalTime>
  <Words>3673</Words>
  <Application>Microsoft Office PowerPoint</Application>
  <PresentationFormat>Экран (4:3)</PresentationFormat>
  <Paragraphs>753</Paragraphs>
  <Slides>133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44</vt:i4>
      </vt:variant>
      <vt:variant>
        <vt:lpstr>Заголовки слайдов</vt:lpstr>
      </vt:variant>
      <vt:variant>
        <vt:i4>133</vt:i4>
      </vt:variant>
    </vt:vector>
  </HeadingPairs>
  <TitlesOfParts>
    <vt:vector size="177" baseType="lpstr">
      <vt:lpstr>Трек</vt:lpstr>
      <vt:lpstr>Презентация ОТКРЫТАЯ КНИГА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13_Тема Office</vt:lpstr>
      <vt:lpstr>1_рамка23</vt:lpstr>
      <vt:lpstr>2_рамка23</vt:lpstr>
      <vt:lpstr>3_рамка23</vt:lpstr>
      <vt:lpstr>4_рамка23</vt:lpstr>
      <vt:lpstr>6_рамка23</vt:lpstr>
      <vt:lpstr>7_рамка23</vt:lpstr>
      <vt:lpstr>14_Тема Office</vt:lpstr>
      <vt:lpstr>15_Тема Office</vt:lpstr>
      <vt:lpstr>16_Тема Office</vt:lpstr>
      <vt:lpstr>17_Тема Office</vt:lpstr>
      <vt:lpstr>18_Тема Office</vt:lpstr>
      <vt:lpstr>19_Тема Office</vt:lpstr>
      <vt:lpstr>20_Тема Office</vt:lpstr>
      <vt:lpstr>21_Тема Office</vt:lpstr>
      <vt:lpstr>22_Тема Office</vt:lpstr>
      <vt:lpstr>23_Тема Office</vt:lpstr>
      <vt:lpstr>24_Тема Office</vt:lpstr>
      <vt:lpstr>25_Тема Office</vt:lpstr>
      <vt:lpstr>26_Тема Office</vt:lpstr>
      <vt:lpstr>27_Тема Office</vt:lpstr>
      <vt:lpstr>28_Тема Office</vt:lpstr>
      <vt:lpstr>29_Тема Office</vt:lpstr>
      <vt:lpstr>30_Тема Office</vt:lpstr>
      <vt:lpstr>31_Тема Office</vt:lpstr>
      <vt:lpstr>32_Тема Office</vt:lpstr>
      <vt:lpstr>33_Тема Office</vt:lpstr>
      <vt:lpstr>34_Тема Office</vt:lpstr>
      <vt:lpstr>Office Theme</vt:lpstr>
      <vt:lpstr>Рефлексия как этап современного урока в условиях ФГОС</vt:lpstr>
      <vt:lpstr>Рефлексия как этап современного урока в условиях ФГОС</vt:lpstr>
      <vt:lpstr>Мастер - класс</vt:lpstr>
      <vt:lpstr>Мастер - класс</vt:lpstr>
      <vt:lpstr>Слайд 5</vt:lpstr>
      <vt:lpstr>Эпиграф</vt:lpstr>
      <vt:lpstr>Анкета </vt:lpstr>
      <vt:lpstr>Слайд 8</vt:lpstr>
      <vt:lpstr>Слайд 9</vt:lpstr>
      <vt:lpstr>Слайд 10</vt:lpstr>
      <vt:lpstr>Плюс, минус, интересно</vt:lpstr>
      <vt:lpstr>«Плюс. Минус. Интересно»</vt:lpstr>
      <vt:lpstr>Слайд 13</vt:lpstr>
      <vt:lpstr>Слайд 14</vt:lpstr>
      <vt:lpstr>Слайд 15</vt:lpstr>
      <vt:lpstr>     Главная заповедь учителя:</vt:lpstr>
      <vt:lpstr>Ребёнок хочет быть   активным, самостоятельным</vt:lpstr>
      <vt:lpstr>  4 сферы человеческой сущности</vt:lpstr>
      <vt:lpstr>4 сферы человеческой сущности</vt:lpstr>
      <vt:lpstr>4 сферы человеческой сущности</vt:lpstr>
      <vt:lpstr>4 сферы человеческой сущности</vt:lpstr>
      <vt:lpstr> В начальной школе  Каждый ученик должен :</vt:lpstr>
      <vt:lpstr>Единство целей учителя и ученика ведёт  в конечном итоге к определённым результатам, когда </vt:lpstr>
      <vt:lpstr>Слайд 24</vt:lpstr>
      <vt:lpstr>Слайд 25</vt:lpstr>
      <vt:lpstr>Слайд 26</vt:lpstr>
      <vt:lpstr> Что же такое рефлексия?</vt:lpstr>
      <vt:lpstr>     Что же такое рефлексия?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Классификация  рефлексии  по целям:</vt:lpstr>
      <vt:lpstr>Классификация  рефлексии  по целям:</vt:lpstr>
      <vt:lpstr>Классификация рефлексии:</vt:lpstr>
      <vt:lpstr> Классификация рефлексии:</vt:lpstr>
      <vt:lpstr>Слайд 45</vt:lpstr>
      <vt:lpstr>Слайд 46</vt:lpstr>
      <vt:lpstr>Рефлексия Настроения и эмоционального состояния </vt:lpstr>
      <vt:lpstr>Слайд 48</vt:lpstr>
      <vt:lpstr>Слайд 49</vt:lpstr>
      <vt:lpstr>Рефлексия настроения и эмоционального состояния</vt:lpstr>
      <vt:lpstr>Рефлексия Настроения и эмоционального состояния </vt:lpstr>
      <vt:lpstr>Слайд 52</vt:lpstr>
      <vt:lpstr>Слайд 53</vt:lpstr>
      <vt:lpstr>Веселый  мишка</vt:lpstr>
      <vt:lpstr>Рефлексия Настроения и эмоционального состояния</vt:lpstr>
      <vt:lpstr>Слайд 56</vt:lpstr>
      <vt:lpstr>Рефлексия Настроения и эмоционального состояния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Классификация рефлексии:</vt:lpstr>
      <vt:lpstr>Слайд 67</vt:lpstr>
      <vt:lpstr>Слайд 68</vt:lpstr>
      <vt:lpstr>Слайд 69</vt:lpstr>
      <vt:lpstr>Слайд 70</vt:lpstr>
      <vt:lpstr>Рефлексия деятельности  </vt:lpstr>
      <vt:lpstr>          Рефлексия деятельности</vt:lpstr>
      <vt:lpstr>Слайд 73</vt:lpstr>
      <vt:lpstr>        Рефлексия деятельности                                                                    «Наряди ёлку»</vt:lpstr>
      <vt:lpstr>«Дерево успеха»</vt:lpstr>
      <vt:lpstr>«Дерево успеха»</vt:lpstr>
      <vt:lpstr>         Рефлексия деятельности</vt:lpstr>
      <vt:lpstr>Слайд 78</vt:lpstr>
      <vt:lpstr>Слайд 79</vt:lpstr>
      <vt:lpstr>Слайд 80</vt:lpstr>
      <vt:lpstr>«Поезд»</vt:lpstr>
      <vt:lpstr>«Поезд»</vt:lpstr>
      <vt:lpstr>   Рефлексия на уроках в 1 – 2 классах</vt:lpstr>
      <vt:lpstr>Слайд 84</vt:lpstr>
      <vt:lpstr>Слайд 85</vt:lpstr>
      <vt:lpstr>Слайд 86</vt:lpstr>
      <vt:lpstr>Слайд 87</vt:lpstr>
      <vt:lpstr>Слайд 88</vt:lpstr>
      <vt:lpstr>Классификация рефлексии:</vt:lpstr>
      <vt:lpstr>Слайд 90</vt:lpstr>
      <vt:lpstr>Слайд 91</vt:lpstr>
      <vt:lpstr>Слайд 92</vt:lpstr>
      <vt:lpstr>Слайд 93</vt:lpstr>
      <vt:lpstr>Слайд 94</vt:lpstr>
      <vt:lpstr>Слайд 95</vt:lpstr>
      <vt:lpstr>Слайд 96</vt:lpstr>
      <vt:lpstr>Рефлексия содержания учебного материала</vt:lpstr>
      <vt:lpstr>Слайд 98</vt:lpstr>
      <vt:lpstr>«Плюс. Минус. Интересно»</vt:lpstr>
      <vt:lpstr>Слайд 100</vt:lpstr>
      <vt:lpstr>Слайд 101</vt:lpstr>
      <vt:lpstr>Слайд 102</vt:lpstr>
      <vt:lpstr>Слайд 103</vt:lpstr>
      <vt:lpstr>Рефлексия Содержания учебного материала </vt:lpstr>
      <vt:lpstr>Слайд 105</vt:lpstr>
      <vt:lpstr>«Таблица»-фиксация знания или не знания о каком либо понятии</vt:lpstr>
      <vt:lpstr>«Таблица»-фиксация знания или не знания о каком либо понятии</vt:lpstr>
      <vt:lpstr>«Мудрые совы» Маркировка.</vt:lpstr>
      <vt:lpstr>«Мудрые совы» Маркировка.</vt:lpstr>
      <vt:lpstr>Слайд 110</vt:lpstr>
      <vt:lpstr>СИНКВЕЙН</vt:lpstr>
      <vt:lpstr>Рефлексия содержания учебного материала.</vt:lpstr>
      <vt:lpstr>Слайд 113</vt:lpstr>
      <vt:lpstr>Рефлексия Содержания учебного материала</vt:lpstr>
      <vt:lpstr>Рефлексия Содержания учебного материала</vt:lpstr>
      <vt:lpstr>Слайд 116</vt:lpstr>
      <vt:lpstr>Слайд 117</vt:lpstr>
      <vt:lpstr>Слайд 118</vt:lpstr>
      <vt:lpstr>Слайд 119</vt:lpstr>
      <vt:lpstr>Слайд 120</vt:lpstr>
      <vt:lpstr>Слайд 121</vt:lpstr>
      <vt:lpstr>Слайд 122</vt:lpstr>
      <vt:lpstr>             Оценка мастер - класса</vt:lpstr>
      <vt:lpstr>Слайд 124</vt:lpstr>
      <vt:lpstr>«Чемодан, мясорубка, корзина»</vt:lpstr>
      <vt:lpstr>Слайд 126</vt:lpstr>
      <vt:lpstr>Слайд 127</vt:lpstr>
      <vt:lpstr>Слайд 128</vt:lpstr>
      <vt:lpstr>Слайд 129</vt:lpstr>
      <vt:lpstr>Слайд 130</vt:lpstr>
      <vt:lpstr>Слайд 131</vt:lpstr>
      <vt:lpstr>Слайд 132</vt:lpstr>
      <vt:lpstr>Слайд 133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«Рефлексия             учащихся на уроках в начальной школе»</dc:title>
  <cp:lastModifiedBy>Зоя Николаевна</cp:lastModifiedBy>
  <cp:revision>79</cp:revision>
  <dcterms:modified xsi:type="dcterms:W3CDTF">2018-12-16T04:53:41Z</dcterms:modified>
</cp:coreProperties>
</file>